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13"/>
  </p:notesMasterIdLst>
  <p:sldIdLst>
    <p:sldId id="263" r:id="rId2"/>
    <p:sldId id="351" r:id="rId3"/>
    <p:sldId id="312" r:id="rId4"/>
    <p:sldId id="377" r:id="rId5"/>
    <p:sldId id="370" r:id="rId6"/>
    <p:sldId id="376" r:id="rId7"/>
    <p:sldId id="372" r:id="rId8"/>
    <p:sldId id="373" r:id="rId9"/>
    <p:sldId id="369" r:id="rId10"/>
    <p:sldId id="341" r:id="rId11"/>
    <p:sldId id="378" r:id="rId12"/>
  </p:sldIdLst>
  <p:sldSz cx="9144000" cy="6858000" type="screen4x3"/>
  <p:notesSz cx="6858000" cy="9144000"/>
  <p:defaultTextStyle>
    <a:defPPr>
      <a:defRPr lang="en-US"/>
    </a:defPPr>
    <a:lvl1pPr algn="ctr" rtl="0" fontAlgn="base">
      <a:spcBef>
        <a:spcPct val="0"/>
      </a:spcBef>
      <a:spcAft>
        <a:spcPct val="0"/>
      </a:spcAft>
      <a:defRPr sz="2400" b="1" kern="1200">
        <a:solidFill>
          <a:schemeClr val="tx1"/>
        </a:solidFill>
        <a:latin typeface="Arial" charset="0"/>
        <a:ea typeface="+mn-ea"/>
        <a:cs typeface="+mn-cs"/>
      </a:defRPr>
    </a:lvl1pPr>
    <a:lvl2pPr marL="457200" algn="ctr" rtl="0" fontAlgn="base">
      <a:spcBef>
        <a:spcPct val="0"/>
      </a:spcBef>
      <a:spcAft>
        <a:spcPct val="0"/>
      </a:spcAft>
      <a:defRPr sz="2400" b="1" kern="1200">
        <a:solidFill>
          <a:schemeClr val="tx1"/>
        </a:solidFill>
        <a:latin typeface="Arial" charset="0"/>
        <a:ea typeface="+mn-ea"/>
        <a:cs typeface="+mn-cs"/>
      </a:defRPr>
    </a:lvl2pPr>
    <a:lvl3pPr marL="914400" algn="ctr" rtl="0" fontAlgn="base">
      <a:spcBef>
        <a:spcPct val="0"/>
      </a:spcBef>
      <a:spcAft>
        <a:spcPct val="0"/>
      </a:spcAft>
      <a:defRPr sz="2400" b="1" kern="1200">
        <a:solidFill>
          <a:schemeClr val="tx1"/>
        </a:solidFill>
        <a:latin typeface="Arial" charset="0"/>
        <a:ea typeface="+mn-ea"/>
        <a:cs typeface="+mn-cs"/>
      </a:defRPr>
    </a:lvl3pPr>
    <a:lvl4pPr marL="1371600" algn="ctr" rtl="0" fontAlgn="base">
      <a:spcBef>
        <a:spcPct val="0"/>
      </a:spcBef>
      <a:spcAft>
        <a:spcPct val="0"/>
      </a:spcAft>
      <a:defRPr sz="2400" b="1" kern="1200">
        <a:solidFill>
          <a:schemeClr val="tx1"/>
        </a:solidFill>
        <a:latin typeface="Arial" charset="0"/>
        <a:ea typeface="+mn-ea"/>
        <a:cs typeface="+mn-cs"/>
      </a:defRPr>
    </a:lvl4pPr>
    <a:lvl5pPr marL="1828800" algn="ctr"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345F98"/>
    <a:srgbClr val="CC0099"/>
    <a:srgbClr val="72C43A"/>
    <a:srgbClr val="3366CC"/>
    <a:srgbClr val="0066CC"/>
    <a:srgbClr val="FFCC00"/>
    <a:srgbClr val="FF9900"/>
  </p:clrMru>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885" autoAdjust="0"/>
    <p:restoredTop sz="82353" autoAdjust="0"/>
  </p:normalViewPr>
  <p:slideViewPr>
    <p:cSldViewPr>
      <p:cViewPr varScale="1">
        <p:scale>
          <a:sx n="64" d="100"/>
          <a:sy n="64" d="100"/>
        </p:scale>
        <p:origin x="-14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
    </p:cViewPr>
  </p:sorterViewPr>
  <p:notesViewPr>
    <p:cSldViewPr>
      <p:cViewPr varScale="1">
        <p:scale>
          <a:sx n="82" d="100"/>
          <a:sy n="82" d="100"/>
        </p:scale>
        <p:origin x="-139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DE228C-AC0D-4F05-9929-EBCC5D4407A3}" type="doc">
      <dgm:prSet loTypeId="urn:microsoft.com/office/officeart/2005/8/layout/hProcess9" loCatId="process" qsTypeId="urn:microsoft.com/office/officeart/2005/8/quickstyle/simple1" qsCatId="simple" csTypeId="urn:microsoft.com/office/officeart/2005/8/colors/accent1_2" csCatId="accent1" phldr="1"/>
      <dgm:spPr/>
    </dgm:pt>
    <dgm:pt modelId="{2ABAB050-6865-4881-A318-11D4C4F5CE11}">
      <dgm:prSet phldrT="[Text]"/>
      <dgm:spPr/>
      <dgm:t>
        <a:bodyPr/>
        <a:lstStyle/>
        <a:p>
          <a:r>
            <a:rPr lang="en-IE" dirty="0" smtClean="0"/>
            <a:t>Controlled Source   Authoring (including Terminology Harvesting and Validation)</a:t>
          </a:r>
          <a:endParaRPr lang="en-US" dirty="0"/>
        </a:p>
      </dgm:t>
    </dgm:pt>
    <dgm:pt modelId="{4E96FF59-FE2F-449C-93C5-2FEE100EAE2E}" type="parTrans" cxnId="{DE4F6C5A-A0A8-47DB-89EA-E496F99236C0}">
      <dgm:prSet/>
      <dgm:spPr/>
      <dgm:t>
        <a:bodyPr/>
        <a:lstStyle/>
        <a:p>
          <a:endParaRPr lang="en-US"/>
        </a:p>
      </dgm:t>
    </dgm:pt>
    <dgm:pt modelId="{BCF4A026-3113-4213-8CB1-3FC694FCC39C}" type="sibTrans" cxnId="{DE4F6C5A-A0A8-47DB-89EA-E496F99236C0}">
      <dgm:prSet/>
      <dgm:spPr/>
      <dgm:t>
        <a:bodyPr/>
        <a:lstStyle/>
        <a:p>
          <a:endParaRPr lang="en-US"/>
        </a:p>
      </dgm:t>
    </dgm:pt>
    <dgm:pt modelId="{7BD0313C-6ECE-483B-BD5D-63927B5D6EE4}">
      <dgm:prSet phldrT="[Text]"/>
      <dgm:spPr/>
      <dgm:t>
        <a:bodyPr/>
        <a:lstStyle/>
        <a:p>
          <a:r>
            <a:rPr lang="en-IE" dirty="0" smtClean="0"/>
            <a:t>MT Tuning</a:t>
          </a:r>
          <a:endParaRPr lang="en-US" dirty="0"/>
        </a:p>
      </dgm:t>
    </dgm:pt>
    <dgm:pt modelId="{91E91695-F933-4B8D-BC0F-9D131AAB51AB}" type="parTrans" cxnId="{1B9D1E8F-C166-4CA9-8205-374DDB263331}">
      <dgm:prSet/>
      <dgm:spPr/>
      <dgm:t>
        <a:bodyPr/>
        <a:lstStyle/>
        <a:p>
          <a:endParaRPr lang="en-US"/>
        </a:p>
      </dgm:t>
    </dgm:pt>
    <dgm:pt modelId="{EEEDD7AC-09A5-4C7B-A3E4-D3EAB862D4A2}" type="sibTrans" cxnId="{1B9D1E8F-C166-4CA9-8205-374DDB263331}">
      <dgm:prSet/>
      <dgm:spPr/>
      <dgm:t>
        <a:bodyPr/>
        <a:lstStyle/>
        <a:p>
          <a:endParaRPr lang="en-US"/>
        </a:p>
      </dgm:t>
    </dgm:pt>
    <dgm:pt modelId="{3A7EE176-0CF0-4EE8-BDD5-5CFA0B5A584F}">
      <dgm:prSet phldrT="[Text]"/>
      <dgm:spPr>
        <a:solidFill>
          <a:srgbClr val="0070C0"/>
        </a:solidFill>
      </dgm:spPr>
      <dgm:t>
        <a:bodyPr/>
        <a:lstStyle/>
        <a:p>
          <a:r>
            <a:rPr lang="en-IE" dirty="0" smtClean="0"/>
            <a:t>Post-Editing</a:t>
          </a:r>
          <a:endParaRPr lang="en-US" dirty="0"/>
        </a:p>
      </dgm:t>
    </dgm:pt>
    <dgm:pt modelId="{794F0B5C-1CFF-4621-A845-E4F96B2B01A1}" type="parTrans" cxnId="{6F06DF58-D448-4F7E-9233-08E9A79C0763}">
      <dgm:prSet/>
      <dgm:spPr/>
      <dgm:t>
        <a:bodyPr/>
        <a:lstStyle/>
        <a:p>
          <a:endParaRPr lang="en-US"/>
        </a:p>
      </dgm:t>
    </dgm:pt>
    <dgm:pt modelId="{4C1F1AAD-0694-467B-AA54-BD9AAA9E6769}" type="sibTrans" cxnId="{6F06DF58-D448-4F7E-9233-08E9A79C0763}">
      <dgm:prSet/>
      <dgm:spPr/>
      <dgm:t>
        <a:bodyPr/>
        <a:lstStyle/>
        <a:p>
          <a:endParaRPr lang="en-US"/>
        </a:p>
      </dgm:t>
    </dgm:pt>
    <dgm:pt modelId="{D031C422-D216-4297-9F19-186C10FA99A8}">
      <dgm:prSet phldrT="[Text]"/>
      <dgm:spPr/>
      <dgm:t>
        <a:bodyPr/>
        <a:lstStyle/>
        <a:p>
          <a:r>
            <a:rPr lang="en-IE" dirty="0" smtClean="0"/>
            <a:t>Pre-translation using TM and MT</a:t>
          </a:r>
          <a:endParaRPr lang="en-US" dirty="0"/>
        </a:p>
      </dgm:t>
    </dgm:pt>
    <dgm:pt modelId="{49616999-7C63-4B2E-A7AF-E0F88832B8C0}" type="parTrans" cxnId="{E965F339-57E1-4E4D-A6DB-51DC17C1FF79}">
      <dgm:prSet/>
      <dgm:spPr/>
      <dgm:t>
        <a:bodyPr/>
        <a:lstStyle/>
        <a:p>
          <a:endParaRPr lang="en-US"/>
        </a:p>
      </dgm:t>
    </dgm:pt>
    <dgm:pt modelId="{DDB88E60-A8F4-447A-BF6A-F04C788A1032}" type="sibTrans" cxnId="{E965F339-57E1-4E4D-A6DB-51DC17C1FF79}">
      <dgm:prSet/>
      <dgm:spPr/>
      <dgm:t>
        <a:bodyPr/>
        <a:lstStyle/>
        <a:p>
          <a:endParaRPr lang="en-US"/>
        </a:p>
      </dgm:t>
    </dgm:pt>
    <dgm:pt modelId="{AEA17076-47C6-4C83-A21F-F1C561FA8B3D}">
      <dgm:prSet phldrT="[Text]"/>
      <dgm:spPr>
        <a:solidFill>
          <a:schemeClr val="accent1"/>
        </a:solidFill>
      </dgm:spPr>
      <dgm:t>
        <a:bodyPr/>
        <a:lstStyle/>
        <a:p>
          <a:r>
            <a:rPr lang="en-IE" dirty="0" smtClean="0"/>
            <a:t>Evaluation</a:t>
          </a:r>
          <a:endParaRPr lang="en-US" dirty="0"/>
        </a:p>
      </dgm:t>
    </dgm:pt>
    <dgm:pt modelId="{822CD7C7-C55C-4D96-A86B-DF34C7EE42EB}" type="parTrans" cxnId="{B3505009-1730-466F-A90F-BD20B822AF19}">
      <dgm:prSet/>
      <dgm:spPr/>
      <dgm:t>
        <a:bodyPr/>
        <a:lstStyle/>
        <a:p>
          <a:endParaRPr lang="en-US"/>
        </a:p>
      </dgm:t>
    </dgm:pt>
    <dgm:pt modelId="{FD8368D5-E604-4D71-9346-A5E360690196}" type="sibTrans" cxnId="{B3505009-1730-466F-A90F-BD20B822AF19}">
      <dgm:prSet/>
      <dgm:spPr/>
      <dgm:t>
        <a:bodyPr/>
        <a:lstStyle/>
        <a:p>
          <a:endParaRPr lang="en-US"/>
        </a:p>
      </dgm:t>
    </dgm:pt>
    <dgm:pt modelId="{D5BB7619-03E0-455F-BC43-0E5299058D7E}" type="pres">
      <dgm:prSet presAssocID="{06DE228C-AC0D-4F05-9929-EBCC5D4407A3}" presName="CompostProcess" presStyleCnt="0">
        <dgm:presLayoutVars>
          <dgm:dir/>
          <dgm:resizeHandles val="exact"/>
        </dgm:presLayoutVars>
      </dgm:prSet>
      <dgm:spPr/>
    </dgm:pt>
    <dgm:pt modelId="{DD6ABC5B-8558-45B2-A755-CB3760057D85}" type="pres">
      <dgm:prSet presAssocID="{06DE228C-AC0D-4F05-9929-EBCC5D4407A3}" presName="arrow" presStyleLbl="bgShp" presStyleIdx="0" presStyleCnt="1" custScaleX="117647" custScaleY="87093" custLinFactNeighborX="0" custLinFactNeighborY="-236"/>
      <dgm:spPr/>
    </dgm:pt>
    <dgm:pt modelId="{5DAA82D1-478D-4A78-87E5-21B9F4534FDA}" type="pres">
      <dgm:prSet presAssocID="{06DE228C-AC0D-4F05-9929-EBCC5D4407A3}" presName="linearProcess" presStyleCnt="0"/>
      <dgm:spPr/>
    </dgm:pt>
    <dgm:pt modelId="{DA52DDA5-81D9-4DF0-A5F5-9B5C73A2D08A}" type="pres">
      <dgm:prSet presAssocID="{2ABAB050-6865-4881-A318-11D4C4F5CE11}" presName="textNode" presStyleLbl="node1" presStyleIdx="0" presStyleCnt="5" custScaleX="53934" custScaleY="52000" custLinFactX="-5745" custLinFactNeighborX="-100000">
        <dgm:presLayoutVars>
          <dgm:bulletEnabled val="1"/>
        </dgm:presLayoutVars>
      </dgm:prSet>
      <dgm:spPr/>
      <dgm:t>
        <a:bodyPr/>
        <a:lstStyle/>
        <a:p>
          <a:endParaRPr lang="en-US"/>
        </a:p>
      </dgm:t>
    </dgm:pt>
    <dgm:pt modelId="{EEB249E1-D81A-45AB-A8FF-F68911A5E97A}" type="pres">
      <dgm:prSet presAssocID="{BCF4A026-3113-4213-8CB1-3FC694FCC39C}" presName="sibTrans" presStyleCnt="0"/>
      <dgm:spPr/>
    </dgm:pt>
    <dgm:pt modelId="{23ED1F4E-5446-4C5A-9D01-29EBF481D522}" type="pres">
      <dgm:prSet presAssocID="{7BD0313C-6ECE-483B-BD5D-63927B5D6EE4}" presName="textNode" presStyleLbl="node1" presStyleIdx="1" presStyleCnt="5" custScaleX="57640" custScaleY="52000" custLinFactX="-4560" custLinFactNeighborX="-100000">
        <dgm:presLayoutVars>
          <dgm:bulletEnabled val="1"/>
        </dgm:presLayoutVars>
      </dgm:prSet>
      <dgm:spPr/>
      <dgm:t>
        <a:bodyPr/>
        <a:lstStyle/>
        <a:p>
          <a:endParaRPr lang="en-US"/>
        </a:p>
      </dgm:t>
    </dgm:pt>
    <dgm:pt modelId="{67ADA34F-44AE-4A6C-9345-AC14B0932807}" type="pres">
      <dgm:prSet presAssocID="{EEEDD7AC-09A5-4C7B-A3E4-D3EAB862D4A2}" presName="sibTrans" presStyleCnt="0"/>
      <dgm:spPr/>
    </dgm:pt>
    <dgm:pt modelId="{8DEC32DF-D1AB-4B49-AAF8-1B963F8A09D6}" type="pres">
      <dgm:prSet presAssocID="{D031C422-D216-4297-9F19-186C10FA99A8}" presName="textNode" presStyleLbl="node1" presStyleIdx="2" presStyleCnt="5" custScaleX="57640" custScaleY="52000" custLinFactX="-4560" custLinFactNeighborX="-100000">
        <dgm:presLayoutVars>
          <dgm:bulletEnabled val="1"/>
        </dgm:presLayoutVars>
      </dgm:prSet>
      <dgm:spPr/>
      <dgm:t>
        <a:bodyPr/>
        <a:lstStyle/>
        <a:p>
          <a:endParaRPr lang="en-US"/>
        </a:p>
      </dgm:t>
    </dgm:pt>
    <dgm:pt modelId="{AF4586A2-DB03-4E43-A9F2-CB4105156FCB}" type="pres">
      <dgm:prSet presAssocID="{DDB88E60-A8F4-447A-BF6A-F04C788A1032}" presName="sibTrans" presStyleCnt="0"/>
      <dgm:spPr/>
    </dgm:pt>
    <dgm:pt modelId="{809197C7-20CD-4F91-BA2D-EB8C1BFD36A5}" type="pres">
      <dgm:prSet presAssocID="{3A7EE176-0CF0-4EE8-BDD5-5CFA0B5A584F}" presName="textNode" presStyleLbl="node1" presStyleIdx="3" presStyleCnt="5" custScaleX="57637" custScaleY="50596" custLinFactX="-3252" custLinFactNeighborX="-100000">
        <dgm:presLayoutVars>
          <dgm:bulletEnabled val="1"/>
        </dgm:presLayoutVars>
      </dgm:prSet>
      <dgm:spPr/>
      <dgm:t>
        <a:bodyPr/>
        <a:lstStyle/>
        <a:p>
          <a:endParaRPr lang="en-US"/>
        </a:p>
      </dgm:t>
    </dgm:pt>
    <dgm:pt modelId="{B3658F18-38E6-41BC-93DC-2A855758825E}" type="pres">
      <dgm:prSet presAssocID="{4C1F1AAD-0694-467B-AA54-BD9AAA9E6769}" presName="sibTrans" presStyleCnt="0"/>
      <dgm:spPr/>
    </dgm:pt>
    <dgm:pt modelId="{F93BC669-A0CD-44FA-A19A-21AFA6109013}" type="pres">
      <dgm:prSet presAssocID="{AEA17076-47C6-4C83-A21F-F1C561FA8B3D}" presName="textNode" presStyleLbl="node1" presStyleIdx="4" presStyleCnt="5" custScaleX="57637" custScaleY="50596" custLinFactX="-3252" custLinFactNeighborX="-100000">
        <dgm:presLayoutVars>
          <dgm:bulletEnabled val="1"/>
        </dgm:presLayoutVars>
      </dgm:prSet>
      <dgm:spPr/>
      <dgm:t>
        <a:bodyPr/>
        <a:lstStyle/>
        <a:p>
          <a:endParaRPr lang="en-US"/>
        </a:p>
      </dgm:t>
    </dgm:pt>
  </dgm:ptLst>
  <dgm:cxnLst>
    <dgm:cxn modelId="{2C7140E3-F372-4FA4-9D65-7955B546A2AE}" type="presOf" srcId="{3A7EE176-0CF0-4EE8-BDD5-5CFA0B5A584F}" destId="{809197C7-20CD-4F91-BA2D-EB8C1BFD36A5}" srcOrd="0" destOrd="0" presId="urn:microsoft.com/office/officeart/2005/8/layout/hProcess9"/>
    <dgm:cxn modelId="{F576831E-48DE-432E-A628-BB26B42E4C87}" type="presOf" srcId="{AEA17076-47C6-4C83-A21F-F1C561FA8B3D}" destId="{F93BC669-A0CD-44FA-A19A-21AFA6109013}" srcOrd="0" destOrd="0" presId="urn:microsoft.com/office/officeart/2005/8/layout/hProcess9"/>
    <dgm:cxn modelId="{E965F339-57E1-4E4D-A6DB-51DC17C1FF79}" srcId="{06DE228C-AC0D-4F05-9929-EBCC5D4407A3}" destId="{D031C422-D216-4297-9F19-186C10FA99A8}" srcOrd="2" destOrd="0" parTransId="{49616999-7C63-4B2E-A7AF-E0F88832B8C0}" sibTransId="{DDB88E60-A8F4-447A-BF6A-F04C788A1032}"/>
    <dgm:cxn modelId="{1B9D1E8F-C166-4CA9-8205-374DDB263331}" srcId="{06DE228C-AC0D-4F05-9929-EBCC5D4407A3}" destId="{7BD0313C-6ECE-483B-BD5D-63927B5D6EE4}" srcOrd="1" destOrd="0" parTransId="{91E91695-F933-4B8D-BC0F-9D131AAB51AB}" sibTransId="{EEEDD7AC-09A5-4C7B-A3E4-D3EAB862D4A2}"/>
    <dgm:cxn modelId="{B3505009-1730-466F-A90F-BD20B822AF19}" srcId="{06DE228C-AC0D-4F05-9929-EBCC5D4407A3}" destId="{AEA17076-47C6-4C83-A21F-F1C561FA8B3D}" srcOrd="4" destOrd="0" parTransId="{822CD7C7-C55C-4D96-A86B-DF34C7EE42EB}" sibTransId="{FD8368D5-E604-4D71-9346-A5E360690196}"/>
    <dgm:cxn modelId="{C317516F-75E8-4946-A628-C0B05EFF5885}" type="presOf" srcId="{2ABAB050-6865-4881-A318-11D4C4F5CE11}" destId="{DA52DDA5-81D9-4DF0-A5F5-9B5C73A2D08A}" srcOrd="0" destOrd="0" presId="urn:microsoft.com/office/officeart/2005/8/layout/hProcess9"/>
    <dgm:cxn modelId="{DE4F6C5A-A0A8-47DB-89EA-E496F99236C0}" srcId="{06DE228C-AC0D-4F05-9929-EBCC5D4407A3}" destId="{2ABAB050-6865-4881-A318-11D4C4F5CE11}" srcOrd="0" destOrd="0" parTransId="{4E96FF59-FE2F-449C-93C5-2FEE100EAE2E}" sibTransId="{BCF4A026-3113-4213-8CB1-3FC694FCC39C}"/>
    <dgm:cxn modelId="{6F06DF58-D448-4F7E-9233-08E9A79C0763}" srcId="{06DE228C-AC0D-4F05-9929-EBCC5D4407A3}" destId="{3A7EE176-0CF0-4EE8-BDD5-5CFA0B5A584F}" srcOrd="3" destOrd="0" parTransId="{794F0B5C-1CFF-4621-A845-E4F96B2B01A1}" sibTransId="{4C1F1AAD-0694-467B-AA54-BD9AAA9E6769}"/>
    <dgm:cxn modelId="{52E6B4FA-01CE-4F8F-A5BE-1F002B9154C6}" type="presOf" srcId="{06DE228C-AC0D-4F05-9929-EBCC5D4407A3}" destId="{D5BB7619-03E0-455F-BC43-0E5299058D7E}" srcOrd="0" destOrd="0" presId="urn:microsoft.com/office/officeart/2005/8/layout/hProcess9"/>
    <dgm:cxn modelId="{DFCB5E91-E49F-4923-9A4D-44BC84EB657E}" type="presOf" srcId="{D031C422-D216-4297-9F19-186C10FA99A8}" destId="{8DEC32DF-D1AB-4B49-AAF8-1B963F8A09D6}" srcOrd="0" destOrd="0" presId="urn:microsoft.com/office/officeart/2005/8/layout/hProcess9"/>
    <dgm:cxn modelId="{86FC5098-D6FE-4FCF-AE83-040239B9A978}" type="presOf" srcId="{7BD0313C-6ECE-483B-BD5D-63927B5D6EE4}" destId="{23ED1F4E-5446-4C5A-9D01-29EBF481D522}" srcOrd="0" destOrd="0" presId="urn:microsoft.com/office/officeart/2005/8/layout/hProcess9"/>
    <dgm:cxn modelId="{29AB0563-FAC1-46C0-8078-9B36B3B4744D}" type="presParOf" srcId="{D5BB7619-03E0-455F-BC43-0E5299058D7E}" destId="{DD6ABC5B-8558-45B2-A755-CB3760057D85}" srcOrd="0" destOrd="0" presId="urn:microsoft.com/office/officeart/2005/8/layout/hProcess9"/>
    <dgm:cxn modelId="{187E7B24-D8FB-45AB-BE5B-6142FA8455AA}" type="presParOf" srcId="{D5BB7619-03E0-455F-BC43-0E5299058D7E}" destId="{5DAA82D1-478D-4A78-87E5-21B9F4534FDA}" srcOrd="1" destOrd="0" presId="urn:microsoft.com/office/officeart/2005/8/layout/hProcess9"/>
    <dgm:cxn modelId="{2856BBC8-1428-4899-A50A-559A9E32BD8F}" type="presParOf" srcId="{5DAA82D1-478D-4A78-87E5-21B9F4534FDA}" destId="{DA52DDA5-81D9-4DF0-A5F5-9B5C73A2D08A}" srcOrd="0" destOrd="0" presId="urn:microsoft.com/office/officeart/2005/8/layout/hProcess9"/>
    <dgm:cxn modelId="{17D1A384-5ED7-4F9D-A051-0C29ECBEBBB5}" type="presParOf" srcId="{5DAA82D1-478D-4A78-87E5-21B9F4534FDA}" destId="{EEB249E1-D81A-45AB-A8FF-F68911A5E97A}" srcOrd="1" destOrd="0" presId="urn:microsoft.com/office/officeart/2005/8/layout/hProcess9"/>
    <dgm:cxn modelId="{7AEB5F6B-837E-4858-8922-120EE11095D0}" type="presParOf" srcId="{5DAA82D1-478D-4A78-87E5-21B9F4534FDA}" destId="{23ED1F4E-5446-4C5A-9D01-29EBF481D522}" srcOrd="2" destOrd="0" presId="urn:microsoft.com/office/officeart/2005/8/layout/hProcess9"/>
    <dgm:cxn modelId="{7CDDF3EE-D77A-450A-A6EB-E9BAE4D206E9}" type="presParOf" srcId="{5DAA82D1-478D-4A78-87E5-21B9F4534FDA}" destId="{67ADA34F-44AE-4A6C-9345-AC14B0932807}" srcOrd="3" destOrd="0" presId="urn:microsoft.com/office/officeart/2005/8/layout/hProcess9"/>
    <dgm:cxn modelId="{74CEACD5-ABC0-4C75-8B42-FA314495F314}" type="presParOf" srcId="{5DAA82D1-478D-4A78-87E5-21B9F4534FDA}" destId="{8DEC32DF-D1AB-4B49-AAF8-1B963F8A09D6}" srcOrd="4" destOrd="0" presId="urn:microsoft.com/office/officeart/2005/8/layout/hProcess9"/>
    <dgm:cxn modelId="{A2062311-E0A5-40B2-9CA1-441BF88FB33E}" type="presParOf" srcId="{5DAA82D1-478D-4A78-87E5-21B9F4534FDA}" destId="{AF4586A2-DB03-4E43-A9F2-CB4105156FCB}" srcOrd="5" destOrd="0" presId="urn:microsoft.com/office/officeart/2005/8/layout/hProcess9"/>
    <dgm:cxn modelId="{D736A3C4-B49C-45BF-8596-56272D73860A}" type="presParOf" srcId="{5DAA82D1-478D-4A78-87E5-21B9F4534FDA}" destId="{809197C7-20CD-4F91-BA2D-EB8C1BFD36A5}" srcOrd="6" destOrd="0" presId="urn:microsoft.com/office/officeart/2005/8/layout/hProcess9"/>
    <dgm:cxn modelId="{7E7088A2-D35A-48EC-963C-70CF54FB684E}" type="presParOf" srcId="{5DAA82D1-478D-4A78-87E5-21B9F4534FDA}" destId="{B3658F18-38E6-41BC-93DC-2A855758825E}" srcOrd="7" destOrd="0" presId="urn:microsoft.com/office/officeart/2005/8/layout/hProcess9"/>
    <dgm:cxn modelId="{79C5B7A7-6BAA-4FD5-8CE0-D849E969BF92}" type="presParOf" srcId="{5DAA82D1-478D-4A78-87E5-21B9F4534FDA}" destId="{F93BC669-A0CD-44FA-A19A-21AFA6109013}" srcOrd="8"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endParaRPr lang="en-US" dirty="0"/>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n-US" dirty="0"/>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endParaRPr lang="en-US" dirty="0"/>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A8942C50-81E1-4557-BD75-D5DEF06746EA}"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E7428B-646F-4E47-B5DF-AFDBFB9B2E0C}" type="slidenum">
              <a:rPr lang="en-US"/>
              <a:pPr/>
              <a:t>1</a:t>
            </a:fld>
            <a:endParaRPr lang="en-US" dirty="0"/>
          </a:p>
        </p:txBody>
      </p:sp>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A382C-9A29-49D4-82EF-6F3F5D22A4BE}" type="slidenum">
              <a:rPr lang="en-US"/>
              <a:pPr/>
              <a:t>3</a:t>
            </a:fld>
            <a:endParaRPr lang="en-US" dirty="0"/>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a:buFontTx/>
              <a:buNone/>
            </a:pPr>
            <a:endParaRPr lang="en-US" b="1"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E" dirty="0"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06A351D-7D51-4671-BBAF-10BE1620BB6C}" type="slidenum">
              <a:rPr lang="en-IE" smtClean="0"/>
              <a:pPr fontAlgn="base">
                <a:spcBef>
                  <a:spcPct val="0"/>
                </a:spcBef>
                <a:spcAft>
                  <a:spcPct val="0"/>
                </a:spcAft>
                <a:defRPr/>
              </a:pPr>
              <a:t>8</a:t>
            </a:fld>
            <a:endParaRPr lang="en-I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8AD14-1F42-4ECB-9BF7-62828DB47B7D}" type="slidenum">
              <a:rPr lang="en-US"/>
              <a:pPr/>
              <a:t>9</a:t>
            </a:fld>
            <a:endParaRPr lang="en-US" dirty="0"/>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endParaRPr lang="en-GB"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EA96130-80FE-450A-9D6E-2375B464A403}" type="slidenum">
              <a:rPr lang="en-US" smtClean="0"/>
              <a:pPr/>
              <a:t>11</a:t>
            </a:fld>
            <a:endParaRPr lang="en-US"/>
          </a:p>
        </p:txBody>
      </p:sp>
      <p:sp>
        <p:nvSpPr>
          <p:cNvPr id="6" name="Slide Image Placeholder 5"/>
          <p:cNvSpPr>
            <a:spLocks noGrp="1" noRot="1" noChangeAspect="1"/>
          </p:cNvSpPr>
          <p:nvPr>
            <p:ph type="sldImg"/>
          </p:nvPr>
        </p:nvSpPr>
        <p:spPr>
          <a:xfrm>
            <a:off x="1558925" y="284163"/>
            <a:ext cx="3740150" cy="2805112"/>
          </a:xfrm>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250" name="Picture 2" descr="TitleImage-CITYSCAPE_1280x557x92dpi"/>
          <p:cNvPicPr>
            <a:picLocks noChangeAspect="1" noChangeArrowheads="1"/>
          </p:cNvPicPr>
          <p:nvPr/>
        </p:nvPicPr>
        <p:blipFill>
          <a:blip r:embed="rId2"/>
          <a:srcRect/>
          <a:stretch>
            <a:fillRect/>
          </a:stretch>
        </p:blipFill>
        <p:spPr bwMode="auto">
          <a:xfrm>
            <a:off x="0" y="0"/>
            <a:ext cx="9144000" cy="3978275"/>
          </a:xfrm>
          <a:prstGeom prst="rect">
            <a:avLst/>
          </a:prstGeom>
          <a:noFill/>
        </p:spPr>
      </p:pic>
      <p:grpSp>
        <p:nvGrpSpPr>
          <p:cNvPr id="309251" name="Group 3"/>
          <p:cNvGrpSpPr>
            <a:grpSpLocks/>
          </p:cNvGrpSpPr>
          <p:nvPr/>
        </p:nvGrpSpPr>
        <p:grpSpPr bwMode="auto">
          <a:xfrm>
            <a:off x="0" y="0"/>
            <a:ext cx="9144000" cy="6858000"/>
            <a:chOff x="0" y="0"/>
            <a:chExt cx="5760" cy="4320"/>
          </a:xfrm>
        </p:grpSpPr>
        <p:grpSp>
          <p:nvGrpSpPr>
            <p:cNvPr id="309252" name="Group 4"/>
            <p:cNvGrpSpPr>
              <a:grpSpLocks/>
            </p:cNvGrpSpPr>
            <p:nvPr userDrawn="1"/>
          </p:nvGrpSpPr>
          <p:grpSpPr bwMode="auto">
            <a:xfrm>
              <a:off x="0" y="0"/>
              <a:ext cx="5760" cy="4320"/>
              <a:chOff x="0" y="0"/>
              <a:chExt cx="5760" cy="4320"/>
            </a:xfrm>
          </p:grpSpPr>
          <p:sp>
            <p:nvSpPr>
              <p:cNvPr id="309253" name="Rectangle 5"/>
              <p:cNvSpPr>
                <a:spLocks noChangeArrowheads="1"/>
              </p:cNvSpPr>
              <p:nvPr userDrawn="1"/>
            </p:nvSpPr>
            <p:spPr bwMode="auto">
              <a:xfrm>
                <a:off x="0" y="2505"/>
                <a:ext cx="1132" cy="1815"/>
              </a:xfrm>
              <a:prstGeom prst="rect">
                <a:avLst/>
              </a:prstGeom>
              <a:solidFill>
                <a:srgbClr val="ABBFCF"/>
              </a:solidFill>
              <a:ln w="9525" algn="ctr">
                <a:noFill/>
                <a:miter lim="800000"/>
                <a:headEnd/>
                <a:tailEnd/>
              </a:ln>
              <a:effectLst/>
            </p:spPr>
            <p:txBody>
              <a:bodyPr wrap="none" anchor="ctr"/>
              <a:lstStyle/>
              <a:p>
                <a:endParaRPr lang="en-US" dirty="0"/>
              </a:p>
            </p:txBody>
          </p:sp>
          <p:pic>
            <p:nvPicPr>
              <p:cNvPr id="309254" name="Picture 6" descr="TitleMaster-SideBar_252x960"/>
              <p:cNvPicPr>
                <a:picLocks noChangeAspect="1" noChangeArrowheads="1"/>
              </p:cNvPicPr>
              <p:nvPr userDrawn="1"/>
            </p:nvPicPr>
            <p:blipFill>
              <a:blip r:embed="rId3"/>
              <a:srcRect b="58"/>
              <a:stretch>
                <a:fillRect/>
              </a:stretch>
            </p:blipFill>
            <p:spPr bwMode="gray">
              <a:xfrm>
                <a:off x="0" y="0"/>
                <a:ext cx="1134" cy="2505"/>
              </a:xfrm>
              <a:prstGeom prst="rect">
                <a:avLst/>
              </a:prstGeom>
              <a:noFill/>
            </p:spPr>
          </p:pic>
          <p:sp>
            <p:nvSpPr>
              <p:cNvPr id="309255" name="Rectangle 7"/>
              <p:cNvSpPr>
                <a:spLocks noChangeArrowheads="1"/>
              </p:cNvSpPr>
              <p:nvPr userDrawn="1"/>
            </p:nvSpPr>
            <p:spPr bwMode="gray">
              <a:xfrm>
                <a:off x="1132" y="2505"/>
                <a:ext cx="4628" cy="1815"/>
              </a:xfrm>
              <a:prstGeom prst="rect">
                <a:avLst/>
              </a:prstGeom>
              <a:solidFill>
                <a:schemeClr val="bg1"/>
              </a:solidFill>
              <a:ln w="9525">
                <a:noFill/>
                <a:miter lim="800000"/>
                <a:headEnd/>
                <a:tailEnd/>
              </a:ln>
              <a:effectLst/>
            </p:spPr>
            <p:txBody>
              <a:bodyPr wrap="none" anchor="ctr"/>
              <a:lstStyle/>
              <a:p>
                <a:endParaRPr lang="en-US" dirty="0"/>
              </a:p>
            </p:txBody>
          </p:sp>
          <p:sp>
            <p:nvSpPr>
              <p:cNvPr id="309256" name="Line 8"/>
              <p:cNvSpPr>
                <a:spLocks noChangeShapeType="1"/>
              </p:cNvSpPr>
              <p:nvPr userDrawn="1"/>
            </p:nvSpPr>
            <p:spPr bwMode="gray">
              <a:xfrm>
                <a:off x="1130" y="0"/>
                <a:ext cx="0" cy="4320"/>
              </a:xfrm>
              <a:prstGeom prst="line">
                <a:avLst/>
              </a:prstGeom>
              <a:noFill/>
              <a:ln w="15875">
                <a:solidFill>
                  <a:srgbClr val="B9C9D7"/>
                </a:solidFill>
                <a:round/>
                <a:headEnd/>
                <a:tailEnd/>
              </a:ln>
              <a:effectLst/>
            </p:spPr>
            <p:txBody>
              <a:bodyPr/>
              <a:lstStyle/>
              <a:p>
                <a:endParaRPr lang="en-US" dirty="0"/>
              </a:p>
            </p:txBody>
          </p:sp>
          <p:grpSp>
            <p:nvGrpSpPr>
              <p:cNvPr id="309257" name="Group 9"/>
              <p:cNvGrpSpPr>
                <a:grpSpLocks/>
              </p:cNvGrpSpPr>
              <p:nvPr userDrawn="1"/>
            </p:nvGrpSpPr>
            <p:grpSpPr bwMode="auto">
              <a:xfrm>
                <a:off x="0" y="2505"/>
                <a:ext cx="5760" cy="0"/>
                <a:chOff x="0" y="2505"/>
                <a:chExt cx="5760" cy="0"/>
              </a:xfrm>
            </p:grpSpPr>
            <p:sp>
              <p:nvSpPr>
                <p:cNvPr id="309258" name="Line 10"/>
                <p:cNvSpPr>
                  <a:spLocks noChangeShapeType="1"/>
                </p:cNvSpPr>
                <p:nvPr/>
              </p:nvSpPr>
              <p:spPr bwMode="gray">
                <a:xfrm>
                  <a:off x="1130" y="2505"/>
                  <a:ext cx="4630" cy="0"/>
                </a:xfrm>
                <a:prstGeom prst="line">
                  <a:avLst/>
                </a:prstGeom>
                <a:noFill/>
                <a:ln w="15875">
                  <a:solidFill>
                    <a:srgbClr val="99B1C5"/>
                  </a:solidFill>
                  <a:round/>
                  <a:headEnd/>
                  <a:tailEnd/>
                </a:ln>
                <a:effectLst/>
              </p:spPr>
              <p:txBody>
                <a:bodyPr/>
                <a:lstStyle/>
                <a:p>
                  <a:endParaRPr lang="en-US" dirty="0"/>
                </a:p>
              </p:txBody>
            </p:sp>
            <p:sp>
              <p:nvSpPr>
                <p:cNvPr id="309259" name="Line 11"/>
                <p:cNvSpPr>
                  <a:spLocks noChangeShapeType="1"/>
                </p:cNvSpPr>
                <p:nvPr/>
              </p:nvSpPr>
              <p:spPr bwMode="gray">
                <a:xfrm>
                  <a:off x="0" y="2505"/>
                  <a:ext cx="1134" cy="0"/>
                </a:xfrm>
                <a:prstGeom prst="line">
                  <a:avLst/>
                </a:prstGeom>
                <a:noFill/>
                <a:ln w="15875">
                  <a:solidFill>
                    <a:srgbClr val="D2DCE6"/>
                  </a:solidFill>
                  <a:round/>
                  <a:headEnd/>
                  <a:tailEnd/>
                </a:ln>
                <a:effectLst/>
              </p:spPr>
              <p:txBody>
                <a:bodyPr/>
                <a:lstStyle/>
                <a:p>
                  <a:endParaRPr lang="en-US" dirty="0"/>
                </a:p>
              </p:txBody>
            </p:sp>
          </p:grpSp>
        </p:grpSp>
        <p:grpSp>
          <p:nvGrpSpPr>
            <p:cNvPr id="309260" name="Group 12"/>
            <p:cNvGrpSpPr>
              <a:grpSpLocks/>
            </p:cNvGrpSpPr>
            <p:nvPr userDrawn="1"/>
          </p:nvGrpSpPr>
          <p:grpSpPr bwMode="auto">
            <a:xfrm>
              <a:off x="0" y="212"/>
              <a:ext cx="2249" cy="909"/>
              <a:chOff x="0" y="212"/>
              <a:chExt cx="2249" cy="909"/>
            </a:xfrm>
          </p:grpSpPr>
          <p:sp>
            <p:nvSpPr>
              <p:cNvPr id="309261" name="Freeform 13"/>
              <p:cNvSpPr>
                <a:spLocks/>
              </p:cNvSpPr>
              <p:nvPr/>
            </p:nvSpPr>
            <p:spPr bwMode="gray">
              <a:xfrm>
                <a:off x="6" y="212"/>
                <a:ext cx="2242" cy="901"/>
              </a:xfrm>
              <a:custGeom>
                <a:avLst/>
                <a:gdLst/>
                <a:ahLst/>
                <a:cxnLst>
                  <a:cxn ang="0">
                    <a:pos x="1" y="909"/>
                  </a:cxn>
                  <a:cxn ang="0">
                    <a:pos x="0" y="2"/>
                  </a:cxn>
                  <a:cxn ang="0">
                    <a:pos x="2124" y="0"/>
                  </a:cxn>
                  <a:cxn ang="0">
                    <a:pos x="2241" y="102"/>
                  </a:cxn>
                  <a:cxn ang="0">
                    <a:pos x="2242" y="806"/>
                  </a:cxn>
                  <a:cxn ang="0">
                    <a:pos x="2126" y="908"/>
                  </a:cxn>
                  <a:cxn ang="0">
                    <a:pos x="1" y="909"/>
                  </a:cxn>
                </a:cxnLst>
                <a:rect l="0" t="0" r="r" b="b"/>
                <a:pathLst>
                  <a:path w="2242" h="909">
                    <a:moveTo>
                      <a:pt x="1" y="909"/>
                    </a:moveTo>
                    <a:cubicBezTo>
                      <a:pt x="1" y="909"/>
                      <a:pt x="0" y="455"/>
                      <a:pt x="0" y="2"/>
                    </a:cubicBezTo>
                    <a:cubicBezTo>
                      <a:pt x="47" y="2"/>
                      <a:pt x="1747" y="0"/>
                      <a:pt x="2124" y="0"/>
                    </a:cubicBezTo>
                    <a:cubicBezTo>
                      <a:pt x="2204" y="0"/>
                      <a:pt x="2241" y="41"/>
                      <a:pt x="2241" y="102"/>
                    </a:cubicBezTo>
                    <a:cubicBezTo>
                      <a:pt x="2241" y="102"/>
                      <a:pt x="2242" y="677"/>
                      <a:pt x="2242" y="806"/>
                    </a:cubicBezTo>
                    <a:cubicBezTo>
                      <a:pt x="2242" y="873"/>
                      <a:pt x="2196" y="908"/>
                      <a:pt x="2126" y="908"/>
                    </a:cubicBezTo>
                    <a:cubicBezTo>
                      <a:pt x="1072" y="909"/>
                      <a:pt x="1" y="909"/>
                      <a:pt x="1" y="909"/>
                    </a:cubicBezTo>
                    <a:close/>
                  </a:path>
                </a:pathLst>
              </a:custGeom>
              <a:solidFill>
                <a:srgbClr val="FFCC00"/>
              </a:solidFill>
              <a:ln w="9525" cap="flat" cmpd="sng">
                <a:noFill/>
                <a:prstDash val="solid"/>
                <a:round/>
                <a:headEnd/>
                <a:tailEnd/>
              </a:ln>
              <a:effectLst/>
            </p:spPr>
            <p:txBody>
              <a:bodyPr/>
              <a:lstStyle/>
              <a:p>
                <a:endParaRPr lang="en-US" dirty="0"/>
              </a:p>
            </p:txBody>
          </p:sp>
          <p:pic>
            <p:nvPicPr>
              <p:cNvPr id="309262" name="Picture 14" descr="TitleLogo_WithTag"/>
              <p:cNvPicPr>
                <a:picLocks noChangeAspect="1" noChangeArrowheads="1"/>
              </p:cNvPicPr>
              <p:nvPr/>
            </p:nvPicPr>
            <p:blipFill>
              <a:blip r:embed="rId4"/>
              <a:srcRect l="833" t="3320" r="1088" b="3502"/>
              <a:stretch>
                <a:fillRect/>
              </a:stretch>
            </p:blipFill>
            <p:spPr bwMode="gray">
              <a:xfrm>
                <a:off x="311" y="354"/>
                <a:ext cx="1649" cy="449"/>
              </a:xfrm>
              <a:prstGeom prst="rect">
                <a:avLst/>
              </a:prstGeom>
              <a:noFill/>
            </p:spPr>
          </p:pic>
          <p:sp>
            <p:nvSpPr>
              <p:cNvPr id="309263" name="Freeform 15"/>
              <p:cNvSpPr>
                <a:spLocks/>
              </p:cNvSpPr>
              <p:nvPr/>
            </p:nvSpPr>
            <p:spPr bwMode="auto">
              <a:xfrm>
                <a:off x="0" y="931"/>
                <a:ext cx="2249" cy="190"/>
              </a:xfrm>
              <a:custGeom>
                <a:avLst/>
                <a:gdLst/>
                <a:ahLst/>
                <a:cxnLst>
                  <a:cxn ang="0">
                    <a:pos x="0" y="0"/>
                  </a:cxn>
                  <a:cxn ang="0">
                    <a:pos x="561" y="0"/>
                  </a:cxn>
                  <a:cxn ang="0">
                    <a:pos x="1124" y="0"/>
                  </a:cxn>
                  <a:cxn ang="0">
                    <a:pos x="1686" y="0"/>
                  </a:cxn>
                  <a:cxn ang="0">
                    <a:pos x="2249" y="0"/>
                  </a:cxn>
                  <a:cxn ang="0">
                    <a:pos x="2249" y="88"/>
                  </a:cxn>
                  <a:cxn ang="0">
                    <a:pos x="2248" y="99"/>
                  </a:cxn>
                  <a:cxn ang="0">
                    <a:pos x="2247" y="104"/>
                  </a:cxn>
                  <a:cxn ang="0">
                    <a:pos x="2246" y="109"/>
                  </a:cxn>
                  <a:cxn ang="0">
                    <a:pos x="2244" y="118"/>
                  </a:cxn>
                  <a:cxn ang="0">
                    <a:pos x="2242" y="123"/>
                  </a:cxn>
                  <a:cxn ang="0">
                    <a:pos x="2240" y="128"/>
                  </a:cxn>
                  <a:cxn ang="0">
                    <a:pos x="2235" y="137"/>
                  </a:cxn>
                  <a:cxn ang="0">
                    <a:pos x="2230" y="145"/>
                  </a:cxn>
                  <a:cxn ang="0">
                    <a:pos x="2224" y="153"/>
                  </a:cxn>
                  <a:cxn ang="0">
                    <a:pos x="2217" y="160"/>
                  </a:cxn>
                  <a:cxn ang="0">
                    <a:pos x="2209" y="167"/>
                  </a:cxn>
                  <a:cxn ang="0">
                    <a:pos x="2200" y="173"/>
                  </a:cxn>
                  <a:cxn ang="0">
                    <a:pos x="2191" y="178"/>
                  </a:cxn>
                  <a:cxn ang="0">
                    <a:pos x="2182" y="182"/>
                  </a:cxn>
                  <a:cxn ang="0">
                    <a:pos x="2172" y="186"/>
                  </a:cxn>
                  <a:cxn ang="0">
                    <a:pos x="2161" y="188"/>
                  </a:cxn>
                  <a:cxn ang="0">
                    <a:pos x="2151" y="190"/>
                  </a:cxn>
                  <a:cxn ang="0">
                    <a:pos x="2139" y="190"/>
                  </a:cxn>
                  <a:cxn ang="0">
                    <a:pos x="1603" y="190"/>
                  </a:cxn>
                  <a:cxn ang="0">
                    <a:pos x="1069" y="190"/>
                  </a:cxn>
                  <a:cxn ang="0">
                    <a:pos x="534" y="190"/>
                  </a:cxn>
                  <a:cxn ang="0">
                    <a:pos x="0" y="190"/>
                  </a:cxn>
                  <a:cxn ang="0">
                    <a:pos x="0" y="0"/>
                  </a:cxn>
                </a:cxnLst>
                <a:rect l="0" t="0" r="r" b="b"/>
                <a:pathLst>
                  <a:path w="2249" h="190">
                    <a:moveTo>
                      <a:pt x="0" y="0"/>
                    </a:moveTo>
                    <a:lnTo>
                      <a:pt x="561" y="0"/>
                    </a:lnTo>
                    <a:lnTo>
                      <a:pt x="1124" y="0"/>
                    </a:lnTo>
                    <a:lnTo>
                      <a:pt x="1686" y="0"/>
                    </a:lnTo>
                    <a:lnTo>
                      <a:pt x="2249" y="0"/>
                    </a:lnTo>
                    <a:lnTo>
                      <a:pt x="2249" y="88"/>
                    </a:lnTo>
                    <a:lnTo>
                      <a:pt x="2248" y="99"/>
                    </a:lnTo>
                    <a:lnTo>
                      <a:pt x="2247" y="104"/>
                    </a:lnTo>
                    <a:lnTo>
                      <a:pt x="2246" y="109"/>
                    </a:lnTo>
                    <a:lnTo>
                      <a:pt x="2244" y="118"/>
                    </a:lnTo>
                    <a:lnTo>
                      <a:pt x="2242" y="123"/>
                    </a:lnTo>
                    <a:lnTo>
                      <a:pt x="2240" y="128"/>
                    </a:lnTo>
                    <a:lnTo>
                      <a:pt x="2235" y="137"/>
                    </a:lnTo>
                    <a:lnTo>
                      <a:pt x="2230" y="145"/>
                    </a:lnTo>
                    <a:lnTo>
                      <a:pt x="2224" y="153"/>
                    </a:lnTo>
                    <a:lnTo>
                      <a:pt x="2217" y="160"/>
                    </a:lnTo>
                    <a:lnTo>
                      <a:pt x="2209" y="167"/>
                    </a:lnTo>
                    <a:lnTo>
                      <a:pt x="2200" y="173"/>
                    </a:lnTo>
                    <a:lnTo>
                      <a:pt x="2191" y="178"/>
                    </a:lnTo>
                    <a:lnTo>
                      <a:pt x="2182" y="182"/>
                    </a:lnTo>
                    <a:lnTo>
                      <a:pt x="2172" y="186"/>
                    </a:lnTo>
                    <a:lnTo>
                      <a:pt x="2161" y="188"/>
                    </a:lnTo>
                    <a:lnTo>
                      <a:pt x="2151" y="190"/>
                    </a:lnTo>
                    <a:lnTo>
                      <a:pt x="2139" y="190"/>
                    </a:lnTo>
                    <a:lnTo>
                      <a:pt x="1603" y="190"/>
                    </a:lnTo>
                    <a:lnTo>
                      <a:pt x="1069" y="190"/>
                    </a:lnTo>
                    <a:lnTo>
                      <a:pt x="534" y="190"/>
                    </a:lnTo>
                    <a:lnTo>
                      <a:pt x="0" y="190"/>
                    </a:lnTo>
                    <a:lnTo>
                      <a:pt x="0" y="0"/>
                    </a:lnTo>
                    <a:close/>
                  </a:path>
                </a:pathLst>
              </a:custGeom>
              <a:solidFill>
                <a:schemeClr val="tx1"/>
              </a:solidFill>
              <a:ln w="9525">
                <a:noFill/>
                <a:round/>
                <a:headEnd/>
                <a:tailEnd/>
              </a:ln>
            </p:spPr>
            <p:txBody>
              <a:bodyPr/>
              <a:lstStyle/>
              <a:p>
                <a:endParaRPr lang="en-US" dirty="0"/>
              </a:p>
            </p:txBody>
          </p:sp>
          <p:pic>
            <p:nvPicPr>
              <p:cNvPr id="309264" name="Picture 16" descr="Hires-tagline-92dp"/>
              <p:cNvPicPr>
                <a:picLocks noChangeAspect="1" noChangeArrowheads="1"/>
              </p:cNvPicPr>
              <p:nvPr/>
            </p:nvPicPr>
            <p:blipFill>
              <a:blip r:embed="rId5" cstate="print"/>
              <a:srcRect/>
              <a:stretch>
                <a:fillRect/>
              </a:stretch>
            </p:blipFill>
            <p:spPr bwMode="auto">
              <a:xfrm>
                <a:off x="357" y="975"/>
                <a:ext cx="1572" cy="98"/>
              </a:xfrm>
              <a:prstGeom prst="rect">
                <a:avLst/>
              </a:prstGeom>
              <a:noFill/>
            </p:spPr>
          </p:pic>
        </p:grpSp>
      </p:grpSp>
      <p:sp>
        <p:nvSpPr>
          <p:cNvPr id="309265" name="Rectangle 17"/>
          <p:cNvSpPr>
            <a:spLocks noGrp="1" noChangeArrowheads="1"/>
          </p:cNvSpPr>
          <p:nvPr>
            <p:ph type="ctrTitle"/>
          </p:nvPr>
        </p:nvSpPr>
        <p:spPr>
          <a:xfrm>
            <a:off x="2033588" y="4340225"/>
            <a:ext cx="6746875" cy="914400"/>
          </a:xfrm>
        </p:spPr>
        <p:txBody>
          <a:bodyPr/>
          <a:lstStyle>
            <a:lvl1pPr>
              <a:defRPr>
                <a:solidFill>
                  <a:schemeClr val="tx1"/>
                </a:solidFill>
              </a:defRPr>
            </a:lvl1pPr>
          </a:lstStyle>
          <a:p>
            <a:r>
              <a:rPr lang="en-US"/>
              <a:t>Click to edit Master title style</a:t>
            </a:r>
          </a:p>
        </p:txBody>
      </p:sp>
      <p:sp>
        <p:nvSpPr>
          <p:cNvPr id="309266" name="Rectangle 18"/>
          <p:cNvSpPr>
            <a:spLocks noGrp="1" noChangeArrowheads="1"/>
          </p:cNvSpPr>
          <p:nvPr>
            <p:ph type="subTitle" idx="1"/>
          </p:nvPr>
        </p:nvSpPr>
        <p:spPr>
          <a:xfrm>
            <a:off x="2033588" y="5494338"/>
            <a:ext cx="6746875" cy="890587"/>
          </a:xfrm>
        </p:spPr>
        <p:txBody>
          <a:bodyPr anchor="ctr"/>
          <a:lstStyle>
            <a:lvl1pPr marL="0" indent="0">
              <a:buFontTx/>
              <a:buNone/>
              <a:defRPr sz="1700"/>
            </a:lvl1pPr>
          </a:lstStyle>
          <a:p>
            <a:r>
              <a:rPr lang="en-US"/>
              <a:t>Click to edit Master subtitle style</a:t>
            </a:r>
          </a:p>
        </p:txBody>
      </p:sp>
      <p:sp>
        <p:nvSpPr>
          <p:cNvPr id="309267" name="Rectangle 19"/>
          <p:cNvSpPr>
            <a:spLocks noChangeArrowheads="1"/>
          </p:cNvSpPr>
          <p:nvPr userDrawn="1"/>
        </p:nvSpPr>
        <p:spPr bwMode="auto">
          <a:xfrm>
            <a:off x="1733550" y="2847975"/>
            <a:ext cx="9144000" cy="0"/>
          </a:xfrm>
          <a:prstGeom prst="rect">
            <a:avLst/>
          </a:prstGeom>
          <a:noFill/>
          <a:ln w="9525">
            <a:noFill/>
            <a:miter lim="800000"/>
            <a:headEnd/>
            <a:tailEnd/>
          </a:ln>
          <a:effectLst/>
        </p:spPr>
        <p:txBody>
          <a:bodyPr>
            <a:spAutoFit/>
          </a:bodyPr>
          <a:lstStyle/>
          <a:p>
            <a:endParaRPr lang="en-US" dirty="0"/>
          </a:p>
        </p:txBody>
      </p:sp>
    </p:spTree>
  </p:cSld>
  <p:clrMapOvr>
    <a:masterClrMapping/>
  </p:clrMapOvr>
  <p:transition>
    <p:wipe dir="r"/>
    <p:sndAc>
      <p:end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7A185D1B-6F33-47C2-A9F3-59917C1C7838}" type="slidenum">
              <a:rPr lang="en-US"/>
              <a:pPr/>
              <a:t>‹#›</a:t>
            </a:fld>
            <a:endParaRPr lang="en-US" dirty="0"/>
          </a:p>
        </p:txBody>
      </p:sp>
    </p:spTree>
  </p:cSld>
  <p:clrMapOvr>
    <a:masterClrMapping/>
  </p:clrMapOvr>
  <p:transition>
    <p:wipe dir="r"/>
    <p:sndAc>
      <p:end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15075" y="152400"/>
            <a:ext cx="2057400" cy="567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2875" y="152400"/>
            <a:ext cx="6019800" cy="5673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4617AD5B-C3E7-4FCC-B9DF-C02C3CEA6374}" type="slidenum">
              <a:rPr lang="en-US"/>
              <a:pPr/>
              <a:t>‹#›</a:t>
            </a:fld>
            <a:endParaRPr lang="en-US" dirty="0"/>
          </a:p>
        </p:txBody>
      </p:sp>
    </p:spTree>
  </p:cSld>
  <p:clrMapOvr>
    <a:masterClrMapping/>
  </p:clrMapOvr>
  <p:transition>
    <p:wipe dir="r"/>
    <p:sndAc>
      <p:end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2875" y="152400"/>
            <a:ext cx="6699250" cy="9525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42875" y="1300163"/>
            <a:ext cx="8229600" cy="4525962"/>
          </a:xfrm>
        </p:spPr>
        <p:txBody>
          <a:bodyPr/>
          <a:lstStyle/>
          <a:p>
            <a:endParaRPr lang="en-US" dirty="0"/>
          </a:p>
        </p:txBody>
      </p:sp>
      <p:sp>
        <p:nvSpPr>
          <p:cNvPr id="4" name="Footer Placeholder 3"/>
          <p:cNvSpPr>
            <a:spLocks noGrp="1"/>
          </p:cNvSpPr>
          <p:nvPr>
            <p:ph type="ftr" sz="quarter" idx="10"/>
          </p:nvPr>
        </p:nvSpPr>
        <p:spPr>
          <a:xfrm>
            <a:off x="6716713" y="6643688"/>
            <a:ext cx="365125" cy="152400"/>
          </a:xfrm>
        </p:spPr>
        <p:txBody>
          <a:bodyPr/>
          <a:lstStyle>
            <a:lvl1pPr>
              <a:defRPr/>
            </a:lvl1pPr>
          </a:lstStyle>
          <a:p>
            <a:endParaRPr lang="en-US" dirty="0"/>
          </a:p>
        </p:txBody>
      </p:sp>
      <p:sp>
        <p:nvSpPr>
          <p:cNvPr id="5" name="Slide Number Placeholder 4"/>
          <p:cNvSpPr>
            <a:spLocks noGrp="1"/>
          </p:cNvSpPr>
          <p:nvPr>
            <p:ph type="sldNum" sz="quarter" idx="11"/>
          </p:nvPr>
        </p:nvSpPr>
        <p:spPr>
          <a:xfrm>
            <a:off x="8874125" y="6643688"/>
            <a:ext cx="155575" cy="152400"/>
          </a:xfrm>
        </p:spPr>
        <p:txBody>
          <a:bodyPr/>
          <a:lstStyle>
            <a:lvl1pPr>
              <a:defRPr/>
            </a:lvl1pPr>
          </a:lstStyle>
          <a:p>
            <a:fld id="{85A3E5C8-9C92-49E8-8B70-96AFA702A576}" type="slidenum">
              <a:rPr lang="en-US"/>
              <a:pPr/>
              <a:t>‹#›</a:t>
            </a:fld>
            <a:endParaRPr lang="en-US" dirty="0"/>
          </a:p>
        </p:txBody>
      </p:sp>
    </p:spTree>
  </p:cSld>
  <p:clrMapOvr>
    <a:masterClrMapping/>
  </p:clrMapOvr>
  <p:transition>
    <p:wipe dir="r"/>
    <p:sndAc>
      <p:end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hank You - External">
    <p:spTree>
      <p:nvGrpSpPr>
        <p:cNvPr id="1" name=""/>
        <p:cNvGrpSpPr/>
        <p:nvPr/>
      </p:nvGrpSpPr>
      <p:grpSpPr>
        <a:xfrm>
          <a:off x="0" y="0"/>
          <a:ext cx="0" cy="0"/>
          <a:chOff x="0" y="0"/>
          <a:chExt cx="0" cy="0"/>
        </a:xfrm>
      </p:grpSpPr>
      <p:sp>
        <p:nvSpPr>
          <p:cNvPr id="4" name="Rectangle 7"/>
          <p:cNvSpPr>
            <a:spLocks noChangeArrowheads="1"/>
          </p:cNvSpPr>
          <p:nvPr/>
        </p:nvSpPr>
        <p:spPr bwMode="auto">
          <a:xfrm>
            <a:off x="3660775" y="2700169"/>
            <a:ext cx="4244975" cy="1143000"/>
          </a:xfrm>
          <a:prstGeom prst="rect">
            <a:avLst/>
          </a:prstGeom>
          <a:noFill/>
          <a:ln w="9525">
            <a:noFill/>
            <a:miter lim="800000"/>
            <a:headEnd/>
            <a:tailEnd/>
          </a:ln>
          <a:effectLst/>
        </p:spPr>
        <p:txBody>
          <a:bodyPr lIns="91419" tIns="45710" rIns="91419" bIns="45710" anchor="t" anchorCtr="0"/>
          <a:lstStyle/>
          <a:p>
            <a:pPr algn="l">
              <a:defRPr/>
            </a:pPr>
            <a:r>
              <a:rPr lang="en-US" sz="4000" b="1" dirty="0">
                <a:solidFill>
                  <a:srgbClr val="678BA8"/>
                </a:solidFill>
                <a:latin typeface="Arial" pitchFamily="34" charset="0"/>
              </a:rPr>
              <a:t>Thank You!</a:t>
            </a:r>
            <a:endParaRPr lang="en-US" dirty="0">
              <a:latin typeface="Arial" pitchFamily="34" charset="0"/>
            </a:endParaRPr>
          </a:p>
        </p:txBody>
      </p:sp>
      <p:sp>
        <p:nvSpPr>
          <p:cNvPr id="22" name="Text Placeholder 21"/>
          <p:cNvSpPr>
            <a:spLocks noGrp="1"/>
          </p:cNvSpPr>
          <p:nvPr>
            <p:ph type="body" sz="quarter" idx="14"/>
          </p:nvPr>
        </p:nvSpPr>
        <p:spPr>
          <a:xfrm>
            <a:off x="2062980" y="4208923"/>
            <a:ext cx="5089758" cy="1128483"/>
          </a:xfrm>
        </p:spPr>
        <p:txBody>
          <a:bodyPr/>
          <a:lstStyle>
            <a:lvl1pPr marL="0" indent="0" algn="l">
              <a:lnSpc>
                <a:spcPts val="2879"/>
              </a:lnSpc>
              <a:spcAft>
                <a:spcPts val="1200"/>
              </a:spcAft>
              <a:buNone/>
              <a:defRPr sz="1900" b="0" baseline="0">
                <a:latin typeface="+mn-lt"/>
                <a:cs typeface="Arial" pitchFamily="34" charset="0"/>
              </a:defRPr>
            </a:lvl1pPr>
          </a:lstStyle>
          <a:p>
            <a:pPr lvl="0"/>
            <a:r>
              <a:rPr lang="en-US" smtClean="0"/>
              <a:t>Click to edit Master text styles</a:t>
            </a:r>
          </a:p>
        </p:txBody>
      </p:sp>
      <p:sp>
        <p:nvSpPr>
          <p:cNvPr id="10" name="Rectangle 6"/>
          <p:cNvSpPr>
            <a:spLocks noChangeArrowheads="1"/>
          </p:cNvSpPr>
          <p:nvPr/>
        </p:nvSpPr>
        <p:spPr bwMode="auto">
          <a:xfrm>
            <a:off x="1946867" y="6067286"/>
            <a:ext cx="6529475" cy="681416"/>
          </a:xfrm>
          <a:prstGeom prst="rect">
            <a:avLst/>
          </a:prstGeom>
          <a:noFill/>
          <a:ln w="9525">
            <a:noFill/>
            <a:miter lim="800000"/>
            <a:headEnd/>
            <a:tailEnd/>
          </a:ln>
          <a:effectLst/>
        </p:spPr>
        <p:txBody>
          <a:bodyPr wrap="square" lIns="217623" tIns="108813" rIns="217623" bIns="108813" anchor="b">
            <a:spAutoFit/>
          </a:bodyPr>
          <a:lstStyle/>
          <a:p>
            <a:pPr marL="0" indent="0" algn="l">
              <a:buNone/>
            </a:pPr>
            <a:r>
              <a:rPr lang="en-US" sz="600" b="1" dirty="0" smtClean="0"/>
              <a:t>Copyright © 2009 Symantec Corporation. All rights reserved. </a:t>
            </a:r>
            <a:r>
              <a:rPr lang="en-US" sz="600" dirty="0" smtClean="0"/>
              <a:t>Symantec and the Symantec Logo are trademarks or registered trademarks of Symantec Corporation or its affiliates in the U.S. and other countries.  Other names may be trademarks of their respective owners.</a:t>
            </a:r>
          </a:p>
          <a:p>
            <a:pPr marL="0" indent="0" algn="l">
              <a:buNone/>
            </a:pPr>
            <a:endParaRPr lang="en-US" sz="600" dirty="0" smtClean="0"/>
          </a:p>
          <a:p>
            <a:pPr marL="0" indent="0" algn="l">
              <a:buNone/>
            </a:pPr>
            <a:r>
              <a:rPr lang="en-US" sz="600" dirty="0" smtClean="0"/>
              <a:t>This document is provided for informational purposes only and is not intended as advertising.  All warranties relating to the information in this document, either express or implied, are disclaimed to the maximum extent allowed by law.  The information in this document is subject to change without notice.</a:t>
            </a:r>
          </a:p>
        </p:txBody>
      </p:sp>
      <p:grpSp>
        <p:nvGrpSpPr>
          <p:cNvPr id="2" name="Group 5"/>
          <p:cNvGrpSpPr/>
          <p:nvPr/>
        </p:nvGrpSpPr>
        <p:grpSpPr>
          <a:xfrm>
            <a:off x="1" y="0"/>
            <a:ext cx="3578225" cy="6858000"/>
            <a:chOff x="0" y="0"/>
            <a:chExt cx="3578225" cy="6858000"/>
          </a:xfrm>
        </p:grpSpPr>
        <p:pic>
          <p:nvPicPr>
            <p:cNvPr id="11" name="Picture 21" descr="thankyou_panel_new"/>
            <p:cNvPicPr>
              <a:picLocks noChangeAspect="1" noChangeArrowheads="1"/>
            </p:cNvPicPr>
            <p:nvPr userDrawn="1"/>
          </p:nvPicPr>
          <p:blipFill>
            <a:blip r:embed="rId2"/>
            <a:srcRect/>
            <a:stretch>
              <a:fillRect/>
            </a:stretch>
          </p:blipFill>
          <p:spPr bwMode="auto">
            <a:xfrm>
              <a:off x="0" y="0"/>
              <a:ext cx="1790700" cy="6858000"/>
            </a:xfrm>
            <a:prstGeom prst="rect">
              <a:avLst/>
            </a:prstGeom>
            <a:noFill/>
          </p:spPr>
        </p:pic>
        <p:pic>
          <p:nvPicPr>
            <p:cNvPr id="12" name="Picture 23" descr="full_banner_1118"/>
            <p:cNvPicPr>
              <a:picLocks noChangeAspect="1" noChangeArrowheads="1"/>
            </p:cNvPicPr>
            <p:nvPr userDrawn="1"/>
          </p:nvPicPr>
          <p:blipFill>
            <a:blip r:embed="rId3"/>
            <a:srcRect/>
            <a:stretch>
              <a:fillRect/>
            </a:stretch>
          </p:blipFill>
          <p:spPr bwMode="auto">
            <a:xfrm>
              <a:off x="0" y="325438"/>
              <a:ext cx="3578225" cy="1458913"/>
            </a:xfrm>
            <a:prstGeom prst="rect">
              <a:avLst/>
            </a:prstGeom>
            <a:noFill/>
          </p:spPr>
        </p:pic>
      </p:grpSp>
      <p:grpSp>
        <p:nvGrpSpPr>
          <p:cNvPr id="3" name="Group 5"/>
          <p:cNvGrpSpPr/>
          <p:nvPr/>
        </p:nvGrpSpPr>
        <p:grpSpPr>
          <a:xfrm>
            <a:off x="1" y="0"/>
            <a:ext cx="3578225" cy="6858000"/>
            <a:chOff x="0" y="0"/>
            <a:chExt cx="3578225" cy="6858000"/>
          </a:xfrm>
        </p:grpSpPr>
        <p:pic>
          <p:nvPicPr>
            <p:cNvPr id="13" name="Picture 21" descr="thankyou_panel_new"/>
            <p:cNvPicPr>
              <a:picLocks noChangeAspect="1" noChangeArrowheads="1"/>
            </p:cNvPicPr>
            <p:nvPr userDrawn="1"/>
          </p:nvPicPr>
          <p:blipFill>
            <a:blip r:embed="rId2"/>
            <a:srcRect/>
            <a:stretch>
              <a:fillRect/>
            </a:stretch>
          </p:blipFill>
          <p:spPr bwMode="auto">
            <a:xfrm>
              <a:off x="0" y="0"/>
              <a:ext cx="1790700" cy="6858000"/>
            </a:xfrm>
            <a:prstGeom prst="rect">
              <a:avLst/>
            </a:prstGeom>
            <a:noFill/>
          </p:spPr>
        </p:pic>
        <p:pic>
          <p:nvPicPr>
            <p:cNvPr id="14" name="Picture 23" descr="full_banner_1118"/>
            <p:cNvPicPr>
              <a:picLocks noChangeAspect="1" noChangeArrowheads="1"/>
            </p:cNvPicPr>
            <p:nvPr userDrawn="1"/>
          </p:nvPicPr>
          <p:blipFill>
            <a:blip r:embed="rId3"/>
            <a:srcRect/>
            <a:stretch>
              <a:fillRect/>
            </a:stretch>
          </p:blipFill>
          <p:spPr bwMode="auto">
            <a:xfrm>
              <a:off x="0" y="325438"/>
              <a:ext cx="3578225" cy="1458913"/>
            </a:xfrm>
            <a:prstGeom prst="rect">
              <a:avLst/>
            </a:prstGeom>
            <a:noFill/>
          </p:spPr>
        </p:pic>
      </p:grpSp>
      <p:grpSp>
        <p:nvGrpSpPr>
          <p:cNvPr id="5" name="Group 5"/>
          <p:cNvGrpSpPr/>
          <p:nvPr/>
        </p:nvGrpSpPr>
        <p:grpSpPr>
          <a:xfrm>
            <a:off x="1" y="0"/>
            <a:ext cx="3578225" cy="6858000"/>
            <a:chOff x="0" y="0"/>
            <a:chExt cx="3578225" cy="6858000"/>
          </a:xfrm>
        </p:grpSpPr>
        <p:pic>
          <p:nvPicPr>
            <p:cNvPr id="17" name="Picture 21" descr="thankyou_panel_new"/>
            <p:cNvPicPr>
              <a:picLocks noChangeAspect="1" noChangeArrowheads="1"/>
            </p:cNvPicPr>
            <p:nvPr userDrawn="1"/>
          </p:nvPicPr>
          <p:blipFill>
            <a:blip r:embed="rId2"/>
            <a:srcRect/>
            <a:stretch>
              <a:fillRect/>
            </a:stretch>
          </p:blipFill>
          <p:spPr bwMode="auto">
            <a:xfrm>
              <a:off x="0" y="0"/>
              <a:ext cx="1790700" cy="6858000"/>
            </a:xfrm>
            <a:prstGeom prst="rect">
              <a:avLst/>
            </a:prstGeom>
            <a:noFill/>
          </p:spPr>
        </p:pic>
        <p:pic>
          <p:nvPicPr>
            <p:cNvPr id="18" name="Picture 23" descr="full_banner_1118"/>
            <p:cNvPicPr>
              <a:picLocks noChangeAspect="1" noChangeArrowheads="1"/>
            </p:cNvPicPr>
            <p:nvPr userDrawn="1"/>
          </p:nvPicPr>
          <p:blipFill>
            <a:blip r:embed="rId3"/>
            <a:srcRect/>
            <a:stretch>
              <a:fillRect/>
            </a:stretch>
          </p:blipFill>
          <p:spPr bwMode="auto">
            <a:xfrm>
              <a:off x="0" y="325438"/>
              <a:ext cx="3578225" cy="1458913"/>
            </a:xfrm>
            <a:prstGeom prst="rect">
              <a:avLst/>
            </a:prstGeom>
            <a:noFill/>
          </p:spPr>
        </p:pic>
      </p:grpSp>
      <p:grpSp>
        <p:nvGrpSpPr>
          <p:cNvPr id="6" name="Group 5"/>
          <p:cNvGrpSpPr/>
          <p:nvPr userDrawn="1"/>
        </p:nvGrpSpPr>
        <p:grpSpPr>
          <a:xfrm>
            <a:off x="1" y="0"/>
            <a:ext cx="3578225" cy="6858000"/>
            <a:chOff x="0" y="0"/>
            <a:chExt cx="3578225" cy="6858000"/>
          </a:xfrm>
        </p:grpSpPr>
        <p:pic>
          <p:nvPicPr>
            <p:cNvPr id="20" name="Picture 21" descr="thankyou_panel_new"/>
            <p:cNvPicPr>
              <a:picLocks noChangeAspect="1" noChangeArrowheads="1"/>
            </p:cNvPicPr>
            <p:nvPr userDrawn="1"/>
          </p:nvPicPr>
          <p:blipFill>
            <a:blip r:embed="rId2"/>
            <a:srcRect/>
            <a:stretch>
              <a:fillRect/>
            </a:stretch>
          </p:blipFill>
          <p:spPr bwMode="auto">
            <a:xfrm>
              <a:off x="0" y="0"/>
              <a:ext cx="1790700" cy="6858000"/>
            </a:xfrm>
            <a:prstGeom prst="rect">
              <a:avLst/>
            </a:prstGeom>
            <a:noFill/>
          </p:spPr>
        </p:pic>
        <p:pic>
          <p:nvPicPr>
            <p:cNvPr id="21" name="Picture 23" descr="full_banner_1118"/>
            <p:cNvPicPr>
              <a:picLocks noChangeAspect="1" noChangeArrowheads="1"/>
            </p:cNvPicPr>
            <p:nvPr userDrawn="1"/>
          </p:nvPicPr>
          <p:blipFill>
            <a:blip r:embed="rId3"/>
            <a:srcRect/>
            <a:stretch>
              <a:fillRect/>
            </a:stretch>
          </p:blipFill>
          <p:spPr bwMode="auto">
            <a:xfrm>
              <a:off x="0" y="325438"/>
              <a:ext cx="3578225" cy="1458913"/>
            </a:xfrm>
            <a:prstGeom prst="rect">
              <a:avLst/>
            </a:prstGeom>
            <a:noFill/>
          </p:spPr>
        </p:pic>
      </p:gr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8D53D6D2-F576-46EA-A1B4-864697EFA008}" type="slidenum">
              <a:rPr lang="en-US"/>
              <a:pPr/>
              <a:t>‹#›</a:t>
            </a:fld>
            <a:endParaRPr lang="en-US" dirty="0"/>
          </a:p>
        </p:txBody>
      </p:sp>
    </p:spTree>
  </p:cSld>
  <p:clrMapOvr>
    <a:masterClrMapping/>
  </p:clrMapOvr>
  <p:transition>
    <p:wipe dir="r"/>
    <p:sndAc>
      <p:end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A10E21E5-4F7A-42F1-A5B9-AF227847ED23}" type="slidenum">
              <a:rPr lang="en-US"/>
              <a:pPr/>
              <a:t>‹#›</a:t>
            </a:fld>
            <a:endParaRPr lang="en-US" dirty="0"/>
          </a:p>
        </p:txBody>
      </p:sp>
    </p:spTree>
  </p:cSld>
  <p:clrMapOvr>
    <a:masterClrMapping/>
  </p:clrMapOvr>
  <p:transition>
    <p:wipe dir="r"/>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75" y="13001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33875" y="13001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98E8713D-1C2C-46D8-A368-40DDDB687D06}" type="slidenum">
              <a:rPr lang="en-US"/>
              <a:pPr/>
              <a:t>‹#›</a:t>
            </a:fld>
            <a:endParaRPr lang="en-US" dirty="0"/>
          </a:p>
        </p:txBody>
      </p:sp>
    </p:spTree>
  </p:cSld>
  <p:clrMapOvr>
    <a:masterClrMapping/>
  </p:clrMapOvr>
  <p:transition>
    <p:wipe dir="r"/>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53152980-E3C8-4074-B52F-213903F6E7BB}" type="slidenum">
              <a:rPr lang="en-US"/>
              <a:pPr/>
              <a:t>‹#›</a:t>
            </a:fld>
            <a:endParaRPr lang="en-US" dirty="0"/>
          </a:p>
        </p:txBody>
      </p:sp>
    </p:spTree>
  </p:cSld>
  <p:clrMapOvr>
    <a:masterClrMapping/>
  </p:clrMapOvr>
  <p:transition>
    <p:wipe dir="r"/>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1FD9EE3C-548E-46D6-AE55-01CE018CE2EC}" type="slidenum">
              <a:rPr lang="en-US"/>
              <a:pPr/>
              <a:t>‹#›</a:t>
            </a:fld>
            <a:endParaRPr lang="en-US" dirty="0"/>
          </a:p>
        </p:txBody>
      </p:sp>
    </p:spTree>
  </p:cSld>
  <p:clrMapOvr>
    <a:masterClrMapping/>
  </p:clrMapOvr>
  <p:transition>
    <p:wipe dir="r"/>
    <p:sndAc>
      <p:end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DFF3396D-09CD-4277-8A7C-57B9DBA00A43}" type="slidenum">
              <a:rPr lang="en-US"/>
              <a:pPr/>
              <a:t>‹#›</a:t>
            </a:fld>
            <a:endParaRPr lang="en-US" dirty="0"/>
          </a:p>
        </p:txBody>
      </p:sp>
    </p:spTree>
  </p:cSld>
  <p:clrMapOvr>
    <a:masterClrMapping/>
  </p:clrMapOvr>
  <p:transition>
    <p:wipe dir="r"/>
    <p:sndAc>
      <p:end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E42A7190-555C-4067-8EC0-4928466EC40E}" type="slidenum">
              <a:rPr lang="en-US"/>
              <a:pPr/>
              <a:t>‹#›</a:t>
            </a:fld>
            <a:endParaRPr lang="en-US" dirty="0"/>
          </a:p>
        </p:txBody>
      </p:sp>
    </p:spTree>
  </p:cSld>
  <p:clrMapOvr>
    <a:masterClrMapping/>
  </p:clrMapOvr>
  <p:transition>
    <p:wipe dir="r"/>
    <p:sndAc>
      <p:end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9E616B0E-3029-454C-BDFE-5B8897D2528C}" type="slidenum">
              <a:rPr lang="en-US"/>
              <a:pPr/>
              <a:t>‹#›</a:t>
            </a:fld>
            <a:endParaRPr lang="en-US" dirty="0"/>
          </a:p>
        </p:txBody>
      </p:sp>
    </p:spTree>
  </p:cSld>
  <p:clrMapOvr>
    <a:masterClrMapping/>
  </p:clrMapOvr>
  <p:transition>
    <p:wipe dir="r"/>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226" name="Rectangle 2"/>
          <p:cNvSpPr>
            <a:spLocks noChangeArrowheads="1"/>
          </p:cNvSpPr>
          <p:nvPr/>
        </p:nvSpPr>
        <p:spPr bwMode="ltGray">
          <a:xfrm flipV="1">
            <a:off x="0" y="6605588"/>
            <a:ext cx="9144000" cy="252412"/>
          </a:xfrm>
          <a:prstGeom prst="rect">
            <a:avLst/>
          </a:prstGeom>
          <a:solidFill>
            <a:srgbClr val="AFB9C1"/>
          </a:solidFill>
          <a:ln w="9525" algn="ctr">
            <a:noFill/>
            <a:miter lim="800000"/>
            <a:headEnd/>
            <a:tailEnd/>
          </a:ln>
          <a:effectLst/>
        </p:spPr>
        <p:txBody>
          <a:bodyPr wrap="none" anchor="ctr"/>
          <a:lstStyle/>
          <a:p>
            <a:endParaRPr lang="en-US" dirty="0"/>
          </a:p>
        </p:txBody>
      </p:sp>
      <p:grpSp>
        <p:nvGrpSpPr>
          <p:cNvPr id="308227" name="Group 3"/>
          <p:cNvGrpSpPr>
            <a:grpSpLocks/>
          </p:cNvGrpSpPr>
          <p:nvPr/>
        </p:nvGrpSpPr>
        <p:grpSpPr bwMode="auto">
          <a:xfrm>
            <a:off x="4618038" y="6588125"/>
            <a:ext cx="4521200" cy="273050"/>
            <a:chOff x="2909" y="4150"/>
            <a:chExt cx="2848" cy="172"/>
          </a:xfrm>
        </p:grpSpPr>
        <p:pic>
          <p:nvPicPr>
            <p:cNvPr id="308228" name="Picture 4" descr="SlideMasterTabShadow"/>
            <p:cNvPicPr>
              <a:picLocks noChangeAspect="1" noChangeArrowheads="1"/>
            </p:cNvPicPr>
            <p:nvPr userDrawn="1"/>
          </p:nvPicPr>
          <p:blipFill>
            <a:blip r:embed="rId15"/>
            <a:srcRect/>
            <a:stretch>
              <a:fillRect/>
            </a:stretch>
          </p:blipFill>
          <p:spPr bwMode="auto">
            <a:xfrm>
              <a:off x="2909" y="4162"/>
              <a:ext cx="2848" cy="160"/>
            </a:xfrm>
            <a:prstGeom prst="rect">
              <a:avLst/>
            </a:prstGeom>
            <a:noFill/>
            <a:ln w="9525">
              <a:noFill/>
              <a:miter lim="800000"/>
              <a:headEnd/>
              <a:tailEnd/>
            </a:ln>
          </p:spPr>
        </p:pic>
        <p:sp>
          <p:nvSpPr>
            <p:cNvPr id="308229" name="Freeform 5" descr="SlideMasterTab_92dpi"/>
            <p:cNvSpPr>
              <a:spLocks/>
            </p:cNvSpPr>
            <p:nvPr userDrawn="1"/>
          </p:nvSpPr>
          <p:spPr bwMode="auto">
            <a:xfrm>
              <a:off x="3099" y="4150"/>
              <a:ext cx="2468" cy="171"/>
            </a:xfrm>
            <a:custGeom>
              <a:avLst/>
              <a:gdLst/>
              <a:ahLst/>
              <a:cxnLst>
                <a:cxn ang="0">
                  <a:pos x="2464" y="170"/>
                </a:cxn>
                <a:cxn ang="0">
                  <a:pos x="2464" y="69"/>
                </a:cxn>
                <a:cxn ang="0">
                  <a:pos x="2397" y="2"/>
                </a:cxn>
                <a:cxn ang="0">
                  <a:pos x="64" y="0"/>
                </a:cxn>
                <a:cxn ang="0">
                  <a:pos x="0" y="63"/>
                </a:cxn>
                <a:cxn ang="0">
                  <a:pos x="0" y="171"/>
                </a:cxn>
                <a:cxn ang="0">
                  <a:pos x="2464" y="170"/>
                </a:cxn>
              </a:cxnLst>
              <a:rect l="0" t="0" r="r" b="b"/>
              <a:pathLst>
                <a:path w="2464" h="171">
                  <a:moveTo>
                    <a:pt x="2464" y="170"/>
                  </a:moveTo>
                  <a:cubicBezTo>
                    <a:pt x="2464" y="170"/>
                    <a:pt x="2464" y="119"/>
                    <a:pt x="2464" y="69"/>
                  </a:cubicBezTo>
                  <a:cubicBezTo>
                    <a:pt x="2461" y="12"/>
                    <a:pt x="2416" y="2"/>
                    <a:pt x="2397" y="2"/>
                  </a:cubicBezTo>
                  <a:cubicBezTo>
                    <a:pt x="2397" y="2"/>
                    <a:pt x="1230" y="1"/>
                    <a:pt x="64" y="0"/>
                  </a:cubicBezTo>
                  <a:cubicBezTo>
                    <a:pt x="53" y="0"/>
                    <a:pt x="2" y="10"/>
                    <a:pt x="0" y="63"/>
                  </a:cubicBezTo>
                  <a:cubicBezTo>
                    <a:pt x="0" y="117"/>
                    <a:pt x="0" y="171"/>
                    <a:pt x="0" y="171"/>
                  </a:cubicBezTo>
                  <a:lnTo>
                    <a:pt x="2464" y="170"/>
                  </a:lnTo>
                  <a:close/>
                </a:path>
              </a:pathLst>
            </a:custGeom>
            <a:blipFill dpi="0" rotWithShape="1">
              <a:blip r:embed="rId16"/>
              <a:srcRect/>
              <a:stretch>
                <a:fillRect/>
              </a:stretch>
            </a:blipFill>
            <a:ln w="12700" cap="flat" cmpd="sng">
              <a:noFill/>
              <a:prstDash val="solid"/>
              <a:round/>
              <a:headEnd/>
              <a:tailEnd/>
            </a:ln>
            <a:effectLst/>
          </p:spPr>
          <p:txBody>
            <a:bodyPr anchor="ctr"/>
            <a:lstStyle/>
            <a:p>
              <a:endParaRPr lang="en-US" dirty="0"/>
            </a:p>
          </p:txBody>
        </p:sp>
      </p:grpSp>
      <p:sp>
        <p:nvSpPr>
          <p:cNvPr id="308230" name="Rectangle 6"/>
          <p:cNvSpPr>
            <a:spLocks noChangeArrowheads="1"/>
          </p:cNvSpPr>
          <p:nvPr/>
        </p:nvSpPr>
        <p:spPr bwMode="ltGray">
          <a:xfrm flipV="1">
            <a:off x="0" y="0"/>
            <a:ext cx="9144000" cy="1128713"/>
          </a:xfrm>
          <a:prstGeom prst="rect">
            <a:avLst/>
          </a:prstGeom>
          <a:solidFill>
            <a:srgbClr val="678BA8"/>
          </a:solidFill>
          <a:ln w="9525">
            <a:noFill/>
            <a:miter lim="800000"/>
            <a:headEnd/>
            <a:tailEnd/>
          </a:ln>
          <a:effectLst/>
        </p:spPr>
        <p:txBody>
          <a:bodyPr wrap="none" anchor="ctr"/>
          <a:lstStyle/>
          <a:p>
            <a:endParaRPr lang="en-US" dirty="0"/>
          </a:p>
        </p:txBody>
      </p:sp>
      <p:sp>
        <p:nvSpPr>
          <p:cNvPr id="308231" name="Line 7"/>
          <p:cNvSpPr>
            <a:spLocks noChangeShapeType="1"/>
          </p:cNvSpPr>
          <p:nvPr/>
        </p:nvSpPr>
        <p:spPr bwMode="ltGray">
          <a:xfrm>
            <a:off x="0" y="1130300"/>
            <a:ext cx="9144000" cy="0"/>
          </a:xfrm>
          <a:prstGeom prst="line">
            <a:avLst/>
          </a:prstGeom>
          <a:noFill/>
          <a:ln w="9525">
            <a:solidFill>
              <a:srgbClr val="ABBFCF"/>
            </a:solidFill>
            <a:round/>
            <a:headEnd/>
            <a:tailEnd/>
          </a:ln>
          <a:effectLst/>
        </p:spPr>
        <p:txBody>
          <a:bodyPr/>
          <a:lstStyle/>
          <a:p>
            <a:endParaRPr lang="en-US" dirty="0"/>
          </a:p>
        </p:txBody>
      </p:sp>
      <p:sp>
        <p:nvSpPr>
          <p:cNvPr id="308232" name="Rectangle 8"/>
          <p:cNvSpPr>
            <a:spLocks noGrp="1" noChangeArrowheads="1"/>
          </p:cNvSpPr>
          <p:nvPr>
            <p:ph type="title"/>
          </p:nvPr>
        </p:nvSpPr>
        <p:spPr bwMode="auto">
          <a:xfrm>
            <a:off x="142875" y="152400"/>
            <a:ext cx="6699250" cy="9525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a:t>
            </a:r>
            <a:br>
              <a:rPr lang="en-US" smtClean="0"/>
            </a:br>
            <a:r>
              <a:rPr lang="en-US" smtClean="0"/>
              <a:t>title style</a:t>
            </a:r>
          </a:p>
        </p:txBody>
      </p:sp>
      <p:sp>
        <p:nvSpPr>
          <p:cNvPr id="308233" name="Rectangle 9"/>
          <p:cNvSpPr>
            <a:spLocks noGrp="1" noChangeArrowheads="1"/>
          </p:cNvSpPr>
          <p:nvPr>
            <p:ph type="body" idx="1"/>
          </p:nvPr>
        </p:nvSpPr>
        <p:spPr bwMode="auto">
          <a:xfrm>
            <a:off x="142875" y="1300163"/>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234" name="Rectangle 10"/>
          <p:cNvSpPr>
            <a:spLocks noGrp="1" noChangeArrowheads="1"/>
          </p:cNvSpPr>
          <p:nvPr>
            <p:ph type="ftr" sz="quarter" idx="3"/>
          </p:nvPr>
        </p:nvSpPr>
        <p:spPr bwMode="auto">
          <a:xfrm>
            <a:off x="6716713" y="6643688"/>
            <a:ext cx="365125" cy="152400"/>
          </a:xfrm>
          <a:prstGeom prst="rect">
            <a:avLst/>
          </a:prstGeom>
          <a:noFill/>
          <a:ln w="9525" algn="ctr">
            <a:noFill/>
            <a:miter lim="800000"/>
            <a:headEnd/>
            <a:tailEnd/>
          </a:ln>
          <a:effectLst/>
        </p:spPr>
        <p:txBody>
          <a:bodyPr vert="horz" wrap="none" lIns="0" tIns="0" rIns="0" bIns="0" numCol="1" anchor="ctr" anchorCtr="1" compatLnSpc="1">
            <a:prstTxWarp prst="textNoShape">
              <a:avLst/>
            </a:prstTxWarp>
            <a:spAutoFit/>
          </a:bodyPr>
          <a:lstStyle>
            <a:lvl1pPr eaLnBrk="0" hangingPunct="0">
              <a:defRPr sz="1000" b="0">
                <a:solidFill>
                  <a:schemeClr val="bg1"/>
                </a:solidFill>
                <a:cs typeface="Arial" charset="0"/>
              </a:defRPr>
            </a:lvl1pPr>
          </a:lstStyle>
          <a:p>
            <a:endParaRPr lang="en-US" dirty="0"/>
          </a:p>
        </p:txBody>
      </p:sp>
      <p:sp>
        <p:nvSpPr>
          <p:cNvPr id="308235" name="Rectangle 11"/>
          <p:cNvSpPr>
            <a:spLocks noGrp="1" noChangeArrowheads="1"/>
          </p:cNvSpPr>
          <p:nvPr>
            <p:ph type="sldNum" sz="quarter" idx="4"/>
          </p:nvPr>
        </p:nvSpPr>
        <p:spPr bwMode="auto">
          <a:xfrm>
            <a:off x="8874125" y="6643688"/>
            <a:ext cx="155575" cy="152400"/>
          </a:xfrm>
          <a:prstGeom prst="rect">
            <a:avLst/>
          </a:prstGeom>
          <a:noFill/>
          <a:ln w="9525" algn="ctr">
            <a:noFill/>
            <a:miter lim="800000"/>
            <a:headEnd/>
            <a:tailEnd/>
          </a:ln>
          <a:effectLst/>
        </p:spPr>
        <p:txBody>
          <a:bodyPr vert="horz" wrap="none" lIns="0" tIns="0" rIns="0" bIns="0" numCol="1" anchor="ctr" anchorCtr="1" compatLnSpc="1">
            <a:prstTxWarp prst="textNoShape">
              <a:avLst/>
            </a:prstTxWarp>
            <a:spAutoFit/>
          </a:bodyPr>
          <a:lstStyle>
            <a:lvl1pPr eaLnBrk="0" hangingPunct="0">
              <a:defRPr sz="1000">
                <a:solidFill>
                  <a:srgbClr val="333333"/>
                </a:solidFill>
                <a:cs typeface="Arial" charset="0"/>
              </a:defRPr>
            </a:lvl1pPr>
          </a:lstStyle>
          <a:p>
            <a:fld id="{EAFB47A8-7EAC-414F-A9F8-557B9248B1AF}" type="slidenum">
              <a:rPr lang="en-US"/>
              <a:pPr/>
              <a:t>‹#›</a:t>
            </a:fld>
            <a:endParaRPr lang="en-US" dirty="0"/>
          </a:p>
        </p:txBody>
      </p:sp>
      <p:sp>
        <p:nvSpPr>
          <p:cNvPr id="308236" name="Rectangle 12"/>
          <p:cNvSpPr>
            <a:spLocks noChangeArrowheads="1"/>
          </p:cNvSpPr>
          <p:nvPr/>
        </p:nvSpPr>
        <p:spPr bwMode="auto">
          <a:xfrm>
            <a:off x="1954213" y="6643688"/>
            <a:ext cx="1502014" cy="153888"/>
          </a:xfrm>
          <a:prstGeom prst="rect">
            <a:avLst/>
          </a:prstGeom>
          <a:noFill/>
          <a:ln w="9525" algn="ctr">
            <a:noFill/>
            <a:miter lim="800000"/>
            <a:headEnd/>
            <a:tailEnd/>
          </a:ln>
          <a:effectLst/>
        </p:spPr>
        <p:txBody>
          <a:bodyPr wrap="none" lIns="0" tIns="0" rIns="0" bIns="0" anchor="ctr" anchorCtr="1">
            <a:spAutoFit/>
          </a:bodyPr>
          <a:lstStyle/>
          <a:p>
            <a:pPr eaLnBrk="0" hangingPunct="0"/>
            <a:r>
              <a:rPr lang="en-US" sz="1000" b="0" dirty="0">
                <a:solidFill>
                  <a:srgbClr val="333333"/>
                </a:solidFill>
                <a:cs typeface="Arial" charset="0"/>
              </a:rPr>
              <a:t>Johann </a:t>
            </a:r>
            <a:r>
              <a:rPr lang="en-US" sz="1000" b="0" dirty="0" smtClean="0">
                <a:solidFill>
                  <a:srgbClr val="333333"/>
                </a:solidFill>
                <a:cs typeface="Arial" charset="0"/>
              </a:rPr>
              <a:t>Roturier May 2009</a:t>
            </a:r>
            <a:endParaRPr lang="en-US" sz="1000" b="0" dirty="0">
              <a:solidFill>
                <a:srgbClr val="333333"/>
              </a:solidFill>
              <a:cs typeface="Arial" charset="0"/>
            </a:endParaRPr>
          </a:p>
        </p:txBody>
      </p:sp>
      <p:pic>
        <p:nvPicPr>
          <p:cNvPr id="308237" name="Picture 13" descr="SlideMasterLogo"/>
          <p:cNvPicPr>
            <a:picLocks noChangeAspect="1" noChangeArrowheads="1"/>
          </p:cNvPicPr>
          <p:nvPr/>
        </p:nvPicPr>
        <p:blipFill>
          <a:blip r:embed="rId17"/>
          <a:srcRect r="40" b="63"/>
          <a:stretch>
            <a:fillRect/>
          </a:stretch>
        </p:blipFill>
        <p:spPr bwMode="gray">
          <a:xfrm>
            <a:off x="7070725" y="0"/>
            <a:ext cx="2073275" cy="801688"/>
          </a:xfrm>
          <a:prstGeom prst="rect">
            <a:avLst/>
          </a:prstGeom>
          <a:noFill/>
        </p:spPr>
      </p:pic>
      <p:sp>
        <p:nvSpPr>
          <p:cNvPr id="308238" name="Rectangle 14"/>
          <p:cNvSpPr>
            <a:spLocks noChangeArrowheads="1"/>
          </p:cNvSpPr>
          <p:nvPr userDrawn="1"/>
        </p:nvSpPr>
        <p:spPr bwMode="auto">
          <a:xfrm>
            <a:off x="1733550" y="2847975"/>
            <a:ext cx="9144000" cy="0"/>
          </a:xfrm>
          <a:prstGeom prst="rect">
            <a:avLst/>
          </a:prstGeom>
          <a:noFill/>
          <a:ln w="9525">
            <a:noFill/>
            <a:miter lim="800000"/>
            <a:headEnd/>
            <a:tailEnd/>
          </a:ln>
          <a:effectLst/>
        </p:spPr>
        <p:txBody>
          <a:bodyPr>
            <a:spAutoFit/>
          </a:bodyPr>
          <a:lstStyle/>
          <a:p>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p:wipe dir="r"/>
    <p:sndAc>
      <p:endSnd/>
    </p:sndAc>
  </p:transition>
  <p:timing>
    <p:tnLst>
      <p:par>
        <p:cTn id="1" dur="indefinite" restart="never" nodeType="tmRoot"/>
      </p:par>
    </p:tnLst>
  </p:timing>
  <p:hf hdr="0" ftr="0" dt="0"/>
  <p:txStyles>
    <p:titleStyle>
      <a:lvl1pPr algn="l" rtl="0" fontAlgn="base">
        <a:spcBef>
          <a:spcPct val="0"/>
        </a:spcBef>
        <a:spcAft>
          <a:spcPct val="0"/>
        </a:spcAft>
        <a:defRPr sz="2800" b="1">
          <a:solidFill>
            <a:schemeClr val="bg1"/>
          </a:solidFill>
          <a:latin typeface="+mj-lt"/>
          <a:ea typeface="+mj-ea"/>
          <a:cs typeface="+mj-cs"/>
        </a:defRPr>
      </a:lvl1pPr>
      <a:lvl2pPr algn="l" rtl="0" fontAlgn="base">
        <a:spcBef>
          <a:spcPct val="0"/>
        </a:spcBef>
        <a:spcAft>
          <a:spcPct val="0"/>
        </a:spcAft>
        <a:defRPr sz="2800" b="1">
          <a:solidFill>
            <a:schemeClr val="bg1"/>
          </a:solidFill>
          <a:latin typeface="Arial" charset="0"/>
        </a:defRPr>
      </a:lvl2pPr>
      <a:lvl3pPr algn="l" rtl="0" fontAlgn="base">
        <a:spcBef>
          <a:spcPct val="0"/>
        </a:spcBef>
        <a:spcAft>
          <a:spcPct val="0"/>
        </a:spcAft>
        <a:defRPr sz="2800" b="1">
          <a:solidFill>
            <a:schemeClr val="bg1"/>
          </a:solidFill>
          <a:latin typeface="Arial" charset="0"/>
        </a:defRPr>
      </a:lvl3pPr>
      <a:lvl4pPr algn="l" rtl="0" fontAlgn="base">
        <a:spcBef>
          <a:spcPct val="0"/>
        </a:spcBef>
        <a:spcAft>
          <a:spcPct val="0"/>
        </a:spcAft>
        <a:defRPr sz="2800" b="1">
          <a:solidFill>
            <a:schemeClr val="bg1"/>
          </a:solidFill>
          <a:latin typeface="Arial" charset="0"/>
        </a:defRPr>
      </a:lvl4pPr>
      <a:lvl5pPr algn="l" rtl="0" fontAlgn="base">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chemeClr val="bg1"/>
          </a:solidFill>
          <a:latin typeface="Arial" charset="0"/>
        </a:defRPr>
      </a:lvl6pPr>
      <a:lvl7pPr marL="914400" algn="l" rtl="0" fontAlgn="base">
        <a:spcBef>
          <a:spcPct val="0"/>
        </a:spcBef>
        <a:spcAft>
          <a:spcPct val="0"/>
        </a:spcAft>
        <a:defRPr sz="2800" b="1">
          <a:solidFill>
            <a:schemeClr val="bg1"/>
          </a:solidFill>
          <a:latin typeface="Arial" charset="0"/>
        </a:defRPr>
      </a:lvl7pPr>
      <a:lvl8pPr marL="1371600" algn="l" rtl="0" fontAlgn="base">
        <a:spcBef>
          <a:spcPct val="0"/>
        </a:spcBef>
        <a:spcAft>
          <a:spcPct val="0"/>
        </a:spcAft>
        <a:defRPr sz="2800" b="1">
          <a:solidFill>
            <a:schemeClr val="bg1"/>
          </a:solidFill>
          <a:latin typeface="Arial" charset="0"/>
        </a:defRPr>
      </a:lvl8pPr>
      <a:lvl9pPr marL="1828800" algn="l" rtl="0" fontAlgn="base">
        <a:spcBef>
          <a:spcPct val="0"/>
        </a:spcBef>
        <a:spcAft>
          <a:spcPct val="0"/>
        </a:spcAft>
        <a:defRPr sz="2800" b="1">
          <a:solidFill>
            <a:schemeClr val="bg1"/>
          </a:solidFill>
          <a:latin typeface="Arial" charset="0"/>
        </a:defRPr>
      </a:lvl9pPr>
    </p:titleStyle>
    <p:bodyStyle>
      <a:lvl1pPr marL="233363" indent="-233363" algn="l" rtl="0" fontAlgn="base">
        <a:lnSpc>
          <a:spcPct val="95000"/>
        </a:lnSpc>
        <a:spcBef>
          <a:spcPct val="0"/>
        </a:spcBef>
        <a:spcAft>
          <a:spcPct val="35000"/>
        </a:spcAft>
        <a:buClr>
          <a:srgbClr val="678BA8"/>
        </a:buClr>
        <a:buChar char="•"/>
        <a:defRPr sz="2000">
          <a:solidFill>
            <a:schemeClr val="tx1"/>
          </a:solidFill>
          <a:latin typeface="+mn-lt"/>
          <a:ea typeface="+mn-ea"/>
          <a:cs typeface="+mn-cs"/>
        </a:defRPr>
      </a:lvl1pPr>
      <a:lvl2pPr marL="633413" indent="-285750" algn="l" rtl="0" fontAlgn="base">
        <a:lnSpc>
          <a:spcPct val="95000"/>
        </a:lnSpc>
        <a:spcBef>
          <a:spcPct val="0"/>
        </a:spcBef>
        <a:spcAft>
          <a:spcPct val="35000"/>
        </a:spcAft>
        <a:buClr>
          <a:schemeClr val="folHlink"/>
        </a:buClr>
        <a:buFont typeface="Arial" charset="0"/>
        <a:buChar char="–"/>
        <a:defRPr>
          <a:solidFill>
            <a:schemeClr val="tx1"/>
          </a:solidFill>
          <a:latin typeface="+mn-lt"/>
        </a:defRPr>
      </a:lvl2pPr>
      <a:lvl3pPr marL="976313" indent="-228600" algn="l" rtl="0" fontAlgn="base">
        <a:lnSpc>
          <a:spcPct val="95000"/>
        </a:lnSpc>
        <a:spcBef>
          <a:spcPct val="0"/>
        </a:spcBef>
        <a:spcAft>
          <a:spcPct val="35000"/>
        </a:spcAft>
        <a:buClr>
          <a:schemeClr val="bg2"/>
        </a:buClr>
        <a:buChar char="•"/>
        <a:defRPr sz="1600">
          <a:solidFill>
            <a:schemeClr val="tx1"/>
          </a:solidFill>
          <a:latin typeface="+mn-lt"/>
        </a:defRPr>
      </a:lvl3pPr>
      <a:lvl4pPr marL="1319213" indent="-228600" algn="l" rtl="0" fontAlgn="base">
        <a:lnSpc>
          <a:spcPct val="95000"/>
        </a:lnSpc>
        <a:spcBef>
          <a:spcPct val="0"/>
        </a:spcBef>
        <a:spcAft>
          <a:spcPct val="35000"/>
        </a:spcAft>
        <a:buClr>
          <a:schemeClr val="bg2"/>
        </a:buClr>
        <a:buChar char="–"/>
        <a:defRPr sz="1400">
          <a:solidFill>
            <a:schemeClr val="tx1"/>
          </a:solidFill>
          <a:latin typeface="+mn-lt"/>
        </a:defRPr>
      </a:lvl4pPr>
      <a:lvl5pPr marL="1662113" indent="-228600" algn="l" rtl="0" fontAlgn="base">
        <a:lnSpc>
          <a:spcPct val="95000"/>
        </a:lnSpc>
        <a:spcBef>
          <a:spcPct val="0"/>
        </a:spcBef>
        <a:spcAft>
          <a:spcPct val="35000"/>
        </a:spcAft>
        <a:buClr>
          <a:schemeClr val="bg2"/>
        </a:buClr>
        <a:buFont typeface="Arial" charset="0"/>
        <a:buChar char="◦"/>
        <a:defRPr sz="1200">
          <a:solidFill>
            <a:schemeClr val="tx1"/>
          </a:solidFill>
          <a:latin typeface="+mn-lt"/>
        </a:defRPr>
      </a:lvl5pPr>
      <a:lvl6pPr marL="2119313" indent="-228600" algn="l" rtl="0" fontAlgn="base">
        <a:lnSpc>
          <a:spcPct val="95000"/>
        </a:lnSpc>
        <a:spcBef>
          <a:spcPct val="0"/>
        </a:spcBef>
        <a:spcAft>
          <a:spcPct val="35000"/>
        </a:spcAft>
        <a:buClr>
          <a:schemeClr val="bg2"/>
        </a:buClr>
        <a:buFont typeface="Arial" charset="0"/>
        <a:buChar char="◦"/>
        <a:defRPr sz="1200">
          <a:solidFill>
            <a:schemeClr val="tx1"/>
          </a:solidFill>
          <a:latin typeface="+mn-lt"/>
        </a:defRPr>
      </a:lvl6pPr>
      <a:lvl7pPr marL="2576513" indent="-228600" algn="l" rtl="0" fontAlgn="base">
        <a:lnSpc>
          <a:spcPct val="95000"/>
        </a:lnSpc>
        <a:spcBef>
          <a:spcPct val="0"/>
        </a:spcBef>
        <a:spcAft>
          <a:spcPct val="35000"/>
        </a:spcAft>
        <a:buClr>
          <a:schemeClr val="bg2"/>
        </a:buClr>
        <a:buFont typeface="Arial" charset="0"/>
        <a:buChar char="◦"/>
        <a:defRPr sz="1200">
          <a:solidFill>
            <a:schemeClr val="tx1"/>
          </a:solidFill>
          <a:latin typeface="+mn-lt"/>
        </a:defRPr>
      </a:lvl7pPr>
      <a:lvl8pPr marL="3033713" indent="-228600" algn="l" rtl="0" fontAlgn="base">
        <a:lnSpc>
          <a:spcPct val="95000"/>
        </a:lnSpc>
        <a:spcBef>
          <a:spcPct val="0"/>
        </a:spcBef>
        <a:spcAft>
          <a:spcPct val="35000"/>
        </a:spcAft>
        <a:buClr>
          <a:schemeClr val="bg2"/>
        </a:buClr>
        <a:buFont typeface="Arial" charset="0"/>
        <a:buChar char="◦"/>
        <a:defRPr sz="1200">
          <a:solidFill>
            <a:schemeClr val="tx1"/>
          </a:solidFill>
          <a:latin typeface="+mn-lt"/>
        </a:defRPr>
      </a:lvl8pPr>
      <a:lvl9pPr marL="3490913" indent="-228600" algn="l" rtl="0" fontAlgn="base">
        <a:lnSpc>
          <a:spcPct val="95000"/>
        </a:lnSpc>
        <a:spcBef>
          <a:spcPct val="0"/>
        </a:spcBef>
        <a:spcAft>
          <a:spcPct val="35000"/>
        </a:spcAft>
        <a:buClr>
          <a:schemeClr val="bg2"/>
        </a:buClr>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ctrTitle"/>
          </p:nvPr>
        </p:nvSpPr>
        <p:spPr>
          <a:xfrm>
            <a:off x="2033588" y="4340225"/>
            <a:ext cx="6786562" cy="2257425"/>
          </a:xfrm>
        </p:spPr>
        <p:txBody>
          <a:bodyPr/>
          <a:lstStyle/>
          <a:p>
            <a:r>
              <a:rPr lang="en-US" sz="2400" dirty="0" smtClean="0"/>
              <a:t>Controlled Language in action for MT </a:t>
            </a:r>
            <a:r>
              <a:rPr lang="en-GB" sz="2400" dirty="0"/>
              <a:t/>
            </a:r>
            <a:br>
              <a:rPr lang="en-GB" sz="2400" dirty="0"/>
            </a:br>
            <a:r>
              <a:rPr lang="en-GB" sz="2400" dirty="0"/>
              <a:t/>
            </a:r>
            <a:br>
              <a:rPr lang="en-GB" sz="2400" dirty="0"/>
            </a:br>
            <a:r>
              <a:rPr lang="en-GB" sz="1800" b="0" dirty="0"/>
              <a:t>Johann Roturier</a:t>
            </a:r>
            <a:br>
              <a:rPr lang="en-GB" sz="1800" b="0" dirty="0"/>
            </a:br>
            <a:r>
              <a:rPr lang="en-GB" sz="1800" b="0" dirty="0"/>
              <a:t/>
            </a:r>
            <a:br>
              <a:rPr lang="en-GB" sz="1800" b="0" dirty="0"/>
            </a:br>
            <a:r>
              <a:rPr lang="en-GB" sz="1800" b="0" dirty="0" smtClean="0"/>
              <a:t>May 2009</a:t>
            </a:r>
            <a:r>
              <a:rPr lang="en-GB" sz="1800" b="0" dirty="0"/>
              <a:t>	</a:t>
            </a:r>
          </a:p>
        </p:txBody>
      </p:sp>
      <p:sp>
        <p:nvSpPr>
          <p:cNvPr id="219139" name="Rectangle 3"/>
          <p:cNvSpPr>
            <a:spLocks noGrp="1" noChangeArrowheads="1"/>
          </p:cNvSpPr>
          <p:nvPr>
            <p:ph type="subTitle" idx="1"/>
          </p:nvPr>
        </p:nvSpPr>
        <p:spPr>
          <a:xfrm>
            <a:off x="1981200" y="3962400"/>
            <a:ext cx="6983413" cy="1752600"/>
          </a:xfrm>
        </p:spPr>
        <p:txBody>
          <a:bodyPr/>
          <a:lstStyle/>
          <a:p>
            <a:endParaRPr lang="en-GB" sz="1300" dirty="0"/>
          </a:p>
          <a:p>
            <a:endParaRPr lang="en-GB" dirty="0"/>
          </a:p>
        </p:txBody>
      </p:sp>
    </p:spTree>
  </p:cSld>
  <p:clrMapOvr>
    <a:masterClrMapping/>
  </p:clrMapOvr>
  <p:transition>
    <p:wipe dir="r"/>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3CFC9E0-604C-4356-A96C-CDD4EF5FBF5C}" type="slidenum">
              <a:rPr lang="en-US"/>
              <a:pPr/>
              <a:t>10</a:t>
            </a:fld>
            <a:endParaRPr lang="en-US" dirty="0"/>
          </a:p>
        </p:txBody>
      </p:sp>
      <p:sp>
        <p:nvSpPr>
          <p:cNvPr id="401410" name="Rectangle 2"/>
          <p:cNvSpPr>
            <a:spLocks noGrp="1" noChangeArrowheads="1"/>
          </p:cNvSpPr>
          <p:nvPr>
            <p:ph type="title"/>
          </p:nvPr>
        </p:nvSpPr>
        <p:spPr/>
        <p:txBody>
          <a:bodyPr/>
          <a:lstStyle/>
          <a:p>
            <a:r>
              <a:rPr lang="en-IE" dirty="0" smtClean="0"/>
              <a:t>Future directions</a:t>
            </a:r>
            <a:endParaRPr lang="en-US" dirty="0"/>
          </a:p>
        </p:txBody>
      </p:sp>
      <p:sp>
        <p:nvSpPr>
          <p:cNvPr id="401411" name="Rectangle 3"/>
          <p:cNvSpPr>
            <a:spLocks noGrp="1" noChangeArrowheads="1"/>
          </p:cNvSpPr>
          <p:nvPr>
            <p:ph type="body" idx="1"/>
          </p:nvPr>
        </p:nvSpPr>
        <p:spPr>
          <a:xfrm>
            <a:off x="142875" y="1300163"/>
            <a:ext cx="8245475" cy="5368925"/>
          </a:xfrm>
        </p:spPr>
        <p:txBody>
          <a:bodyPr/>
          <a:lstStyle/>
          <a:p>
            <a:pPr>
              <a:lnSpc>
                <a:spcPct val="85000"/>
              </a:lnSpc>
            </a:pPr>
            <a:r>
              <a:rPr lang="en-GB" dirty="0" smtClean="0"/>
              <a:t>Use </a:t>
            </a:r>
            <a:r>
              <a:rPr lang="en-GB" dirty="0"/>
              <a:t>automatic </a:t>
            </a:r>
            <a:r>
              <a:rPr lang="en-GB" dirty="0" smtClean="0"/>
              <a:t>tagging and pre-processing</a:t>
            </a:r>
            <a:endParaRPr lang="en-GB" dirty="0"/>
          </a:p>
          <a:p>
            <a:pPr lvl="1">
              <a:lnSpc>
                <a:spcPct val="85000"/>
              </a:lnSpc>
            </a:pPr>
            <a:r>
              <a:rPr lang="en-GB" dirty="0" smtClean="0"/>
              <a:t>Tagging: New </a:t>
            </a:r>
            <a:r>
              <a:rPr lang="en-GB" dirty="0"/>
              <a:t>tags </a:t>
            </a:r>
            <a:r>
              <a:rPr lang="en-GB" dirty="0" smtClean="0"/>
              <a:t>may be used </a:t>
            </a:r>
            <a:r>
              <a:rPr lang="en-GB" dirty="0"/>
              <a:t>to mark ambiguous </a:t>
            </a:r>
            <a:r>
              <a:rPr lang="en-GB" dirty="0" smtClean="0"/>
              <a:t>terms and used </a:t>
            </a:r>
            <a:r>
              <a:rPr lang="en-GB" dirty="0"/>
              <a:t>to produce context-sensitive translations (Systran XSL</a:t>
            </a:r>
            <a:r>
              <a:rPr lang="en-GB" dirty="0" smtClean="0"/>
              <a:t>)</a:t>
            </a:r>
          </a:p>
          <a:p>
            <a:pPr lvl="1">
              <a:lnSpc>
                <a:spcPct val="85000"/>
              </a:lnSpc>
            </a:pPr>
            <a:r>
              <a:rPr lang="en-GB" dirty="0" smtClean="0"/>
              <a:t>Pre-processing: add, remove or move source words or phrases</a:t>
            </a:r>
          </a:p>
          <a:p>
            <a:pPr>
              <a:lnSpc>
                <a:spcPct val="85000"/>
              </a:lnSpc>
            </a:pPr>
            <a:endParaRPr lang="en-GB" dirty="0" smtClean="0"/>
          </a:p>
          <a:p>
            <a:pPr>
              <a:lnSpc>
                <a:spcPct val="85000"/>
              </a:lnSpc>
            </a:pPr>
            <a:r>
              <a:rPr lang="en-GB" dirty="0" smtClean="0"/>
              <a:t>Combine a CL approach with a semantic reuse approach</a:t>
            </a:r>
          </a:p>
          <a:p>
            <a:pPr lvl="1">
              <a:lnSpc>
                <a:spcPct val="85000"/>
              </a:lnSpc>
            </a:pPr>
            <a:r>
              <a:rPr lang="en-GB" dirty="0" smtClean="0"/>
              <a:t>Increase 100% TM matches by leveraging TMs during authoring (CL through example)</a:t>
            </a:r>
            <a:endParaRPr lang="en-GB" dirty="0"/>
          </a:p>
          <a:p>
            <a:pPr lvl="2">
              <a:lnSpc>
                <a:spcPct val="85000"/>
              </a:lnSpc>
            </a:pPr>
            <a:endParaRPr lang="en-GB" sz="1400" dirty="0"/>
          </a:p>
          <a:p>
            <a:pPr>
              <a:lnSpc>
                <a:spcPct val="85000"/>
              </a:lnSpc>
            </a:pPr>
            <a:r>
              <a:rPr lang="en-GB" dirty="0"/>
              <a:t>Use </a:t>
            </a:r>
            <a:r>
              <a:rPr lang="en-GB" dirty="0" smtClean="0"/>
              <a:t>CL approach to </a:t>
            </a:r>
            <a:r>
              <a:rPr lang="en-GB" dirty="0"/>
              <a:t>check MT </a:t>
            </a:r>
            <a:r>
              <a:rPr lang="en-GB" dirty="0" smtClean="0"/>
              <a:t>output</a:t>
            </a:r>
            <a:endParaRPr lang="en-GB" dirty="0"/>
          </a:p>
          <a:p>
            <a:pPr lvl="1">
              <a:lnSpc>
                <a:spcPct val="85000"/>
              </a:lnSpc>
            </a:pPr>
            <a:r>
              <a:rPr lang="en-GB" sz="1600" dirty="0" smtClean="0"/>
              <a:t>Can </a:t>
            </a:r>
            <a:r>
              <a:rPr lang="en-GB" sz="1600" dirty="0"/>
              <a:t>repetitive MT errors </a:t>
            </a:r>
            <a:r>
              <a:rPr lang="en-GB" sz="1600" dirty="0" smtClean="0"/>
              <a:t>be flagged? And </a:t>
            </a:r>
            <a:r>
              <a:rPr lang="en-GB" sz="1600" dirty="0"/>
              <a:t>possibly </a:t>
            </a:r>
            <a:r>
              <a:rPr lang="en-GB" sz="1600" dirty="0" smtClean="0"/>
              <a:t>fixed automatically?</a:t>
            </a:r>
          </a:p>
          <a:p>
            <a:pPr lvl="1">
              <a:lnSpc>
                <a:spcPct val="85000"/>
              </a:lnSpc>
            </a:pPr>
            <a:endParaRPr lang="en-IE" dirty="0" smtClean="0"/>
          </a:p>
          <a:p>
            <a:r>
              <a:rPr lang="en-IE" dirty="0" smtClean="0"/>
              <a:t>Use CL knowledge to deal with uncontrolled content</a:t>
            </a:r>
          </a:p>
          <a:p>
            <a:pPr lvl="1"/>
            <a:r>
              <a:rPr lang="en-IE" dirty="0" smtClean="0"/>
              <a:t>Short technical notes cannot always go through a full CL cycle, community generated content is increasing (e.g. forums, chat)</a:t>
            </a:r>
          </a:p>
          <a:p>
            <a:pPr lvl="1"/>
            <a:r>
              <a:rPr lang="en-IE" dirty="0" smtClean="0"/>
              <a:t>Term variants and deprecated terms can be added to MT normalisation dictionary</a:t>
            </a:r>
          </a:p>
          <a:p>
            <a:endParaRPr lang="en-US" dirty="0"/>
          </a:p>
        </p:txBody>
      </p:sp>
    </p:spTree>
  </p:cSld>
  <p:clrMapOvr>
    <a:masterClrMapping/>
  </p:clrMapOvr>
  <p:transition>
    <p:wipe dir="r"/>
    <p:sndAc>
      <p:end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pPr marL="284098" indent="-284098">
              <a:lnSpc>
                <a:spcPct val="95000"/>
              </a:lnSpc>
              <a:spcAft>
                <a:spcPct val="35000"/>
              </a:spcAft>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3"/>
          <p:cNvSpPr>
            <a:spLocks noGrp="1"/>
          </p:cNvSpPr>
          <p:nvPr>
            <p:ph type="sldNum" sz="quarter" idx="11"/>
          </p:nvPr>
        </p:nvSpPr>
        <p:spPr/>
        <p:txBody>
          <a:bodyPr/>
          <a:lstStyle/>
          <a:p>
            <a:fld id="{E5D1B8E3-E41A-4D18-9066-B4FA65F3B11A}" type="slidenum">
              <a:rPr lang="en-US"/>
              <a:pPr/>
              <a:t>2</a:t>
            </a:fld>
            <a:endParaRPr lang="en-US" dirty="0"/>
          </a:p>
        </p:txBody>
      </p:sp>
      <p:sp>
        <p:nvSpPr>
          <p:cNvPr id="420866" name="Rectangle 2"/>
          <p:cNvSpPr>
            <a:spLocks noGrp="1" noChangeArrowheads="1"/>
          </p:cNvSpPr>
          <p:nvPr>
            <p:ph type="title"/>
          </p:nvPr>
        </p:nvSpPr>
        <p:spPr>
          <a:xfrm>
            <a:off x="142875" y="366713"/>
            <a:ext cx="6699250" cy="522287"/>
          </a:xfrm>
        </p:spPr>
        <p:txBody>
          <a:bodyPr/>
          <a:lstStyle/>
          <a:p>
            <a:r>
              <a:rPr lang="en-IE" dirty="0"/>
              <a:t>Outline</a:t>
            </a:r>
            <a:endParaRPr lang="en-US" dirty="0"/>
          </a:p>
        </p:txBody>
      </p:sp>
      <p:grpSp>
        <p:nvGrpSpPr>
          <p:cNvPr id="420867" name="Group 3"/>
          <p:cNvGrpSpPr>
            <a:grpSpLocks/>
          </p:cNvGrpSpPr>
          <p:nvPr/>
        </p:nvGrpSpPr>
        <p:grpSpPr bwMode="auto">
          <a:xfrm>
            <a:off x="1096963" y="1571612"/>
            <a:ext cx="7689851" cy="785812"/>
            <a:chOff x="691" y="975"/>
            <a:chExt cx="4844" cy="495"/>
          </a:xfrm>
        </p:grpSpPr>
        <p:sp>
          <p:nvSpPr>
            <p:cNvPr id="420868" name="Rectangle 4"/>
            <p:cNvSpPr>
              <a:spLocks noChangeArrowheads="1"/>
            </p:cNvSpPr>
            <p:nvPr/>
          </p:nvSpPr>
          <p:spPr bwMode="auto">
            <a:xfrm>
              <a:off x="835" y="975"/>
              <a:ext cx="4700" cy="495"/>
            </a:xfrm>
            <a:prstGeom prst="rect">
              <a:avLst/>
            </a:prstGeom>
            <a:gradFill rotWithShape="1">
              <a:gsLst>
                <a:gs pos="0">
                  <a:srgbClr val="678BA8"/>
                </a:gs>
                <a:gs pos="100000">
                  <a:schemeClr val="bg1">
                    <a:alpha val="17999"/>
                  </a:schemeClr>
                </a:gs>
              </a:gsLst>
              <a:lin ang="0" scaled="1"/>
            </a:gradFill>
            <a:ln w="9525" algn="ctr">
              <a:noFill/>
              <a:miter lim="800000"/>
              <a:headEnd/>
              <a:tailEnd/>
            </a:ln>
            <a:effectLst/>
          </p:spPr>
          <p:txBody>
            <a:bodyPr wrap="none" lIns="457200" anchor="ctr"/>
            <a:lstStyle/>
            <a:p>
              <a:pPr algn="l">
                <a:lnSpc>
                  <a:spcPct val="95000"/>
                </a:lnSpc>
                <a:spcAft>
                  <a:spcPct val="35000"/>
                </a:spcAft>
                <a:buClr>
                  <a:srgbClr val="678BA8"/>
                </a:buClr>
                <a:buFontTx/>
                <a:buChar char="•"/>
              </a:pPr>
              <a:r>
                <a:rPr lang="en-IE" b="0" dirty="0" smtClean="0"/>
                <a:t>Overview of CL</a:t>
              </a:r>
              <a:endParaRPr lang="en-US" b="0" dirty="0">
                <a:solidFill>
                  <a:schemeClr val="tx2"/>
                </a:solidFill>
                <a:cs typeface="Arial" charset="0"/>
              </a:endParaRPr>
            </a:p>
          </p:txBody>
        </p:sp>
        <p:sp>
          <p:nvSpPr>
            <p:cNvPr id="420869" name="Oval 5"/>
            <p:cNvSpPr>
              <a:spLocks noChangeArrowheads="1"/>
            </p:cNvSpPr>
            <p:nvPr/>
          </p:nvSpPr>
          <p:spPr bwMode="auto">
            <a:xfrm>
              <a:off x="691" y="1028"/>
              <a:ext cx="398" cy="389"/>
            </a:xfrm>
            <a:prstGeom prst="ellipse">
              <a:avLst/>
            </a:prstGeom>
            <a:solidFill>
              <a:schemeClr val="bg1"/>
            </a:solidFill>
            <a:ln w="9525">
              <a:solidFill>
                <a:schemeClr val="hlink"/>
              </a:solidFill>
              <a:round/>
              <a:headEnd/>
              <a:tailEnd/>
            </a:ln>
            <a:effectLst/>
          </p:spPr>
          <p:txBody>
            <a:bodyPr anchor="ctr"/>
            <a:lstStyle/>
            <a:p>
              <a:r>
                <a:rPr lang="en-US" b="0" dirty="0">
                  <a:solidFill>
                    <a:schemeClr val="accent2"/>
                  </a:solidFill>
                  <a:effectLst>
                    <a:outerShdw blurRad="38100" dist="38100" dir="2700000" algn="tl">
                      <a:srgbClr val="C0C0C0"/>
                    </a:outerShdw>
                  </a:effectLst>
                  <a:cs typeface="Arial" charset="0"/>
                </a:rPr>
                <a:t>1</a:t>
              </a:r>
            </a:p>
          </p:txBody>
        </p:sp>
      </p:grpSp>
      <p:grpSp>
        <p:nvGrpSpPr>
          <p:cNvPr id="420870" name="Group 6"/>
          <p:cNvGrpSpPr>
            <a:grpSpLocks/>
          </p:cNvGrpSpPr>
          <p:nvPr/>
        </p:nvGrpSpPr>
        <p:grpSpPr bwMode="auto">
          <a:xfrm>
            <a:off x="1096963" y="2446338"/>
            <a:ext cx="7804150" cy="785812"/>
            <a:chOff x="691" y="1541"/>
            <a:chExt cx="4916" cy="495"/>
          </a:xfrm>
        </p:grpSpPr>
        <p:sp>
          <p:nvSpPr>
            <p:cNvPr id="420871" name="Rectangle 7"/>
            <p:cNvSpPr>
              <a:spLocks noChangeArrowheads="1"/>
            </p:cNvSpPr>
            <p:nvPr/>
          </p:nvSpPr>
          <p:spPr bwMode="auto">
            <a:xfrm>
              <a:off x="907" y="1541"/>
              <a:ext cx="4700" cy="495"/>
            </a:xfrm>
            <a:prstGeom prst="rect">
              <a:avLst/>
            </a:prstGeom>
            <a:gradFill rotWithShape="1">
              <a:gsLst>
                <a:gs pos="0">
                  <a:srgbClr val="678BA8"/>
                </a:gs>
                <a:gs pos="100000">
                  <a:schemeClr val="bg1">
                    <a:alpha val="17999"/>
                  </a:schemeClr>
                </a:gs>
              </a:gsLst>
              <a:lin ang="0" scaled="1"/>
            </a:gradFill>
            <a:ln w="9525" algn="ctr">
              <a:noFill/>
              <a:miter lim="800000"/>
              <a:headEnd/>
              <a:tailEnd/>
            </a:ln>
            <a:effectLst/>
          </p:spPr>
          <p:txBody>
            <a:bodyPr wrap="none" lIns="457200" anchor="ctr"/>
            <a:lstStyle/>
            <a:p>
              <a:pPr algn="l">
                <a:lnSpc>
                  <a:spcPct val="95000"/>
                </a:lnSpc>
                <a:spcAft>
                  <a:spcPct val="35000"/>
                </a:spcAft>
                <a:buClr>
                  <a:srgbClr val="678BA8"/>
                </a:buClr>
              </a:pPr>
              <a:endParaRPr lang="en-US" b="0" dirty="0"/>
            </a:p>
          </p:txBody>
        </p:sp>
        <p:sp>
          <p:nvSpPr>
            <p:cNvPr id="420872" name="Oval 8"/>
            <p:cNvSpPr>
              <a:spLocks noChangeArrowheads="1"/>
            </p:cNvSpPr>
            <p:nvPr/>
          </p:nvSpPr>
          <p:spPr bwMode="auto">
            <a:xfrm>
              <a:off x="691" y="1594"/>
              <a:ext cx="398" cy="388"/>
            </a:xfrm>
            <a:prstGeom prst="ellipse">
              <a:avLst/>
            </a:prstGeom>
            <a:solidFill>
              <a:schemeClr val="bg1"/>
            </a:solidFill>
            <a:ln w="9525">
              <a:solidFill>
                <a:schemeClr val="hlink"/>
              </a:solidFill>
              <a:round/>
              <a:headEnd/>
              <a:tailEnd/>
            </a:ln>
            <a:effectLst/>
          </p:spPr>
          <p:txBody>
            <a:bodyPr anchor="ctr"/>
            <a:lstStyle/>
            <a:p>
              <a:r>
                <a:rPr lang="en-US" b="0" dirty="0">
                  <a:solidFill>
                    <a:schemeClr val="accent2"/>
                  </a:solidFill>
                  <a:effectLst>
                    <a:outerShdw blurRad="38100" dist="38100" dir="2700000" algn="tl">
                      <a:srgbClr val="C0C0C0"/>
                    </a:outerShdw>
                  </a:effectLst>
                  <a:cs typeface="Arial" charset="0"/>
                </a:rPr>
                <a:t>2</a:t>
              </a:r>
            </a:p>
          </p:txBody>
        </p:sp>
      </p:grpSp>
      <p:grpSp>
        <p:nvGrpSpPr>
          <p:cNvPr id="420873" name="Group 9"/>
          <p:cNvGrpSpPr>
            <a:grpSpLocks/>
          </p:cNvGrpSpPr>
          <p:nvPr/>
        </p:nvGrpSpPr>
        <p:grpSpPr bwMode="auto">
          <a:xfrm>
            <a:off x="1096963" y="3346450"/>
            <a:ext cx="7804150" cy="787400"/>
            <a:chOff x="691" y="2108"/>
            <a:chExt cx="4916" cy="496"/>
          </a:xfrm>
        </p:grpSpPr>
        <p:sp>
          <p:nvSpPr>
            <p:cNvPr id="420874" name="Rectangle 10"/>
            <p:cNvSpPr>
              <a:spLocks noChangeArrowheads="1"/>
            </p:cNvSpPr>
            <p:nvPr/>
          </p:nvSpPr>
          <p:spPr bwMode="auto">
            <a:xfrm>
              <a:off x="907" y="2108"/>
              <a:ext cx="4700" cy="496"/>
            </a:xfrm>
            <a:prstGeom prst="rect">
              <a:avLst/>
            </a:prstGeom>
            <a:gradFill rotWithShape="1">
              <a:gsLst>
                <a:gs pos="0">
                  <a:srgbClr val="678BA8"/>
                </a:gs>
                <a:gs pos="100000">
                  <a:schemeClr val="bg1">
                    <a:alpha val="17999"/>
                  </a:schemeClr>
                </a:gs>
              </a:gsLst>
              <a:lin ang="0" scaled="1"/>
            </a:gradFill>
            <a:ln w="9525" algn="ctr">
              <a:noFill/>
              <a:miter lim="800000"/>
              <a:headEnd/>
              <a:tailEnd/>
            </a:ln>
            <a:effectLst/>
          </p:spPr>
          <p:txBody>
            <a:bodyPr wrap="none" lIns="457200" anchor="ctr"/>
            <a:lstStyle/>
            <a:p>
              <a:pPr algn="l">
                <a:lnSpc>
                  <a:spcPct val="95000"/>
                </a:lnSpc>
                <a:spcAft>
                  <a:spcPct val="35000"/>
                </a:spcAft>
                <a:buClr>
                  <a:srgbClr val="678BA8"/>
                </a:buClr>
                <a:buFontTx/>
                <a:buChar char="•"/>
              </a:pPr>
              <a:endParaRPr lang="en-US" b="0" dirty="0"/>
            </a:p>
          </p:txBody>
        </p:sp>
        <p:sp>
          <p:nvSpPr>
            <p:cNvPr id="420875" name="Oval 11"/>
            <p:cNvSpPr>
              <a:spLocks noChangeArrowheads="1"/>
            </p:cNvSpPr>
            <p:nvPr/>
          </p:nvSpPr>
          <p:spPr bwMode="auto">
            <a:xfrm>
              <a:off x="691" y="2162"/>
              <a:ext cx="398" cy="388"/>
            </a:xfrm>
            <a:prstGeom prst="ellipse">
              <a:avLst/>
            </a:prstGeom>
            <a:solidFill>
              <a:schemeClr val="bg1"/>
            </a:solidFill>
            <a:ln w="9525">
              <a:solidFill>
                <a:schemeClr val="hlink"/>
              </a:solidFill>
              <a:round/>
              <a:headEnd/>
              <a:tailEnd/>
            </a:ln>
            <a:effectLst/>
          </p:spPr>
          <p:txBody>
            <a:bodyPr anchor="ctr"/>
            <a:lstStyle/>
            <a:p>
              <a:r>
                <a:rPr lang="en-US" b="0" dirty="0">
                  <a:solidFill>
                    <a:schemeClr val="accent2"/>
                  </a:solidFill>
                  <a:effectLst>
                    <a:outerShdw blurRad="38100" dist="38100" dir="2700000" algn="tl">
                      <a:srgbClr val="C0C0C0"/>
                    </a:outerShdw>
                  </a:effectLst>
                  <a:cs typeface="Arial" charset="0"/>
                </a:rPr>
                <a:t>3</a:t>
              </a:r>
            </a:p>
          </p:txBody>
        </p:sp>
      </p:grpSp>
      <p:grpSp>
        <p:nvGrpSpPr>
          <p:cNvPr id="14" name="Group 9"/>
          <p:cNvGrpSpPr>
            <a:grpSpLocks/>
          </p:cNvGrpSpPr>
          <p:nvPr/>
        </p:nvGrpSpPr>
        <p:grpSpPr bwMode="auto">
          <a:xfrm>
            <a:off x="1071538" y="4286256"/>
            <a:ext cx="7804150" cy="787400"/>
            <a:chOff x="691" y="2108"/>
            <a:chExt cx="4916" cy="496"/>
          </a:xfrm>
        </p:grpSpPr>
        <p:sp>
          <p:nvSpPr>
            <p:cNvPr id="15" name="Rectangle 10"/>
            <p:cNvSpPr>
              <a:spLocks noChangeArrowheads="1"/>
            </p:cNvSpPr>
            <p:nvPr/>
          </p:nvSpPr>
          <p:spPr bwMode="auto">
            <a:xfrm>
              <a:off x="907" y="2108"/>
              <a:ext cx="4700" cy="496"/>
            </a:xfrm>
            <a:prstGeom prst="rect">
              <a:avLst/>
            </a:prstGeom>
            <a:gradFill rotWithShape="1">
              <a:gsLst>
                <a:gs pos="0">
                  <a:srgbClr val="678BA8"/>
                </a:gs>
                <a:gs pos="100000">
                  <a:schemeClr val="bg1">
                    <a:alpha val="17999"/>
                  </a:schemeClr>
                </a:gs>
              </a:gsLst>
              <a:lin ang="0" scaled="1"/>
            </a:gradFill>
            <a:ln w="9525" algn="ctr">
              <a:noFill/>
              <a:miter lim="800000"/>
              <a:headEnd/>
              <a:tailEnd/>
            </a:ln>
            <a:effectLst/>
          </p:spPr>
          <p:txBody>
            <a:bodyPr wrap="none" lIns="457200" anchor="ctr"/>
            <a:lstStyle/>
            <a:p>
              <a:pPr algn="l">
                <a:lnSpc>
                  <a:spcPct val="95000"/>
                </a:lnSpc>
                <a:spcAft>
                  <a:spcPct val="35000"/>
                </a:spcAft>
                <a:buClr>
                  <a:srgbClr val="678BA8"/>
                </a:buClr>
                <a:buFontTx/>
                <a:buChar char="•"/>
              </a:pPr>
              <a:endParaRPr lang="en-US" b="0" dirty="0"/>
            </a:p>
          </p:txBody>
        </p:sp>
        <p:sp>
          <p:nvSpPr>
            <p:cNvPr id="16" name="Oval 11"/>
            <p:cNvSpPr>
              <a:spLocks noChangeArrowheads="1"/>
            </p:cNvSpPr>
            <p:nvPr/>
          </p:nvSpPr>
          <p:spPr bwMode="auto">
            <a:xfrm>
              <a:off x="691" y="2162"/>
              <a:ext cx="398" cy="388"/>
            </a:xfrm>
            <a:prstGeom prst="ellipse">
              <a:avLst/>
            </a:prstGeom>
            <a:solidFill>
              <a:schemeClr val="bg1"/>
            </a:solidFill>
            <a:ln w="9525">
              <a:solidFill>
                <a:schemeClr val="hlink"/>
              </a:solidFill>
              <a:round/>
              <a:headEnd/>
              <a:tailEnd/>
            </a:ln>
            <a:effectLst/>
          </p:spPr>
          <p:txBody>
            <a:bodyPr anchor="ctr"/>
            <a:lstStyle/>
            <a:p>
              <a:r>
                <a:rPr lang="en-IE" b="0" dirty="0" smtClean="0">
                  <a:solidFill>
                    <a:schemeClr val="accent2"/>
                  </a:solidFill>
                  <a:effectLst>
                    <a:outerShdw blurRad="38100" dist="38100" dir="2700000" algn="tl">
                      <a:srgbClr val="C0C0C0"/>
                    </a:outerShdw>
                  </a:effectLst>
                  <a:cs typeface="Arial" charset="0"/>
                </a:rPr>
                <a:t>4</a:t>
              </a:r>
              <a:endParaRPr lang="en-US" b="0" dirty="0">
                <a:solidFill>
                  <a:schemeClr val="accent2"/>
                </a:solidFill>
                <a:effectLst>
                  <a:outerShdw blurRad="38100" dist="38100" dir="2700000" algn="tl">
                    <a:srgbClr val="C0C0C0"/>
                  </a:outerShdw>
                </a:effectLst>
                <a:cs typeface="Arial" charset="0"/>
              </a:endParaRPr>
            </a:p>
          </p:txBody>
        </p:sp>
      </p:grpSp>
      <p:sp>
        <p:nvSpPr>
          <p:cNvPr id="19" name="TextBox 18"/>
          <p:cNvSpPr txBox="1"/>
          <p:nvPr/>
        </p:nvSpPr>
        <p:spPr>
          <a:xfrm>
            <a:off x="1785918" y="4396095"/>
            <a:ext cx="5072098" cy="923330"/>
          </a:xfrm>
          <a:prstGeom prst="rect">
            <a:avLst/>
          </a:prstGeom>
          <a:noFill/>
        </p:spPr>
        <p:txBody>
          <a:bodyPr wrap="square" rtlCol="0">
            <a:spAutoFit/>
          </a:bodyPr>
          <a:lstStyle/>
          <a:p>
            <a:pPr algn="l">
              <a:lnSpc>
                <a:spcPct val="95000"/>
              </a:lnSpc>
              <a:spcAft>
                <a:spcPct val="35000"/>
              </a:spcAft>
              <a:buClr>
                <a:srgbClr val="678BA8"/>
              </a:buClr>
            </a:pPr>
            <a:r>
              <a:rPr lang="en-GB" b="0" dirty="0" smtClean="0"/>
              <a:t>Impact of CL on MT</a:t>
            </a:r>
            <a:endParaRPr lang="en-US" b="0" dirty="0" smtClean="0"/>
          </a:p>
          <a:p>
            <a:pPr algn="l">
              <a:lnSpc>
                <a:spcPct val="95000"/>
              </a:lnSpc>
              <a:spcAft>
                <a:spcPct val="35000"/>
              </a:spcAft>
              <a:buClr>
                <a:srgbClr val="678BA8"/>
              </a:buClr>
            </a:pPr>
            <a:endParaRPr lang="en-US" b="0" dirty="0"/>
          </a:p>
        </p:txBody>
      </p:sp>
      <p:grpSp>
        <p:nvGrpSpPr>
          <p:cNvPr id="20" name="Group 9"/>
          <p:cNvGrpSpPr>
            <a:grpSpLocks/>
          </p:cNvGrpSpPr>
          <p:nvPr/>
        </p:nvGrpSpPr>
        <p:grpSpPr bwMode="auto">
          <a:xfrm>
            <a:off x="1054130" y="5214950"/>
            <a:ext cx="7804150" cy="787400"/>
            <a:chOff x="691" y="2108"/>
            <a:chExt cx="4916" cy="496"/>
          </a:xfrm>
        </p:grpSpPr>
        <p:sp>
          <p:nvSpPr>
            <p:cNvPr id="21" name="Rectangle 10"/>
            <p:cNvSpPr>
              <a:spLocks noChangeArrowheads="1"/>
            </p:cNvSpPr>
            <p:nvPr/>
          </p:nvSpPr>
          <p:spPr bwMode="auto">
            <a:xfrm>
              <a:off x="907" y="2108"/>
              <a:ext cx="4700" cy="496"/>
            </a:xfrm>
            <a:prstGeom prst="rect">
              <a:avLst/>
            </a:prstGeom>
            <a:gradFill rotWithShape="1">
              <a:gsLst>
                <a:gs pos="0">
                  <a:srgbClr val="678BA8"/>
                </a:gs>
                <a:gs pos="100000">
                  <a:schemeClr val="bg1">
                    <a:alpha val="17999"/>
                  </a:schemeClr>
                </a:gs>
              </a:gsLst>
              <a:lin ang="0" scaled="1"/>
            </a:gradFill>
            <a:ln w="9525" algn="ctr">
              <a:noFill/>
              <a:miter lim="800000"/>
              <a:headEnd/>
              <a:tailEnd/>
            </a:ln>
            <a:effectLst/>
          </p:spPr>
          <p:txBody>
            <a:bodyPr wrap="none" lIns="457200" anchor="ctr"/>
            <a:lstStyle/>
            <a:p>
              <a:pPr algn="l">
                <a:lnSpc>
                  <a:spcPct val="95000"/>
                </a:lnSpc>
                <a:spcAft>
                  <a:spcPct val="35000"/>
                </a:spcAft>
                <a:buClr>
                  <a:srgbClr val="678BA8"/>
                </a:buClr>
                <a:buFontTx/>
                <a:buChar char="•"/>
              </a:pPr>
              <a:endParaRPr lang="en-US" b="0" dirty="0"/>
            </a:p>
          </p:txBody>
        </p:sp>
        <p:sp>
          <p:nvSpPr>
            <p:cNvPr id="22" name="Oval 11"/>
            <p:cNvSpPr>
              <a:spLocks noChangeArrowheads="1"/>
            </p:cNvSpPr>
            <p:nvPr/>
          </p:nvSpPr>
          <p:spPr bwMode="auto">
            <a:xfrm>
              <a:off x="691" y="2162"/>
              <a:ext cx="398" cy="388"/>
            </a:xfrm>
            <a:prstGeom prst="ellipse">
              <a:avLst/>
            </a:prstGeom>
            <a:solidFill>
              <a:schemeClr val="bg1"/>
            </a:solidFill>
            <a:ln w="9525">
              <a:solidFill>
                <a:schemeClr val="hlink"/>
              </a:solidFill>
              <a:round/>
              <a:headEnd/>
              <a:tailEnd/>
            </a:ln>
            <a:effectLst/>
          </p:spPr>
          <p:txBody>
            <a:bodyPr anchor="ctr"/>
            <a:lstStyle/>
            <a:p>
              <a:r>
                <a:rPr lang="en-IE" b="0" dirty="0" smtClean="0">
                  <a:solidFill>
                    <a:schemeClr val="accent2"/>
                  </a:solidFill>
                  <a:effectLst>
                    <a:outerShdw blurRad="38100" dist="38100" dir="2700000" algn="tl">
                      <a:srgbClr val="C0C0C0"/>
                    </a:outerShdw>
                  </a:effectLst>
                  <a:cs typeface="Arial" charset="0"/>
                </a:rPr>
                <a:t>5</a:t>
              </a:r>
              <a:endParaRPr lang="en-US" b="0" dirty="0">
                <a:solidFill>
                  <a:schemeClr val="accent2"/>
                </a:solidFill>
                <a:effectLst>
                  <a:outerShdw blurRad="38100" dist="38100" dir="2700000" algn="tl">
                    <a:srgbClr val="C0C0C0"/>
                  </a:outerShdw>
                </a:effectLst>
                <a:cs typeface="Arial" charset="0"/>
              </a:endParaRPr>
            </a:p>
          </p:txBody>
        </p:sp>
      </p:grpSp>
      <p:sp>
        <p:nvSpPr>
          <p:cNvPr id="23" name="TextBox 22"/>
          <p:cNvSpPr txBox="1"/>
          <p:nvPr/>
        </p:nvSpPr>
        <p:spPr>
          <a:xfrm>
            <a:off x="1785918" y="5357826"/>
            <a:ext cx="5072098" cy="461665"/>
          </a:xfrm>
          <a:prstGeom prst="rect">
            <a:avLst/>
          </a:prstGeom>
          <a:noFill/>
        </p:spPr>
        <p:txBody>
          <a:bodyPr wrap="square" rtlCol="0">
            <a:spAutoFit/>
          </a:bodyPr>
          <a:lstStyle/>
          <a:p>
            <a:pPr algn="l"/>
            <a:r>
              <a:rPr lang="en-IE" b="0" dirty="0" smtClean="0"/>
              <a:t>Future directions</a:t>
            </a:r>
            <a:endParaRPr lang="en-US" b="0" dirty="0"/>
          </a:p>
        </p:txBody>
      </p:sp>
      <p:sp>
        <p:nvSpPr>
          <p:cNvPr id="24" name="Rectangle 23"/>
          <p:cNvSpPr/>
          <p:nvPr/>
        </p:nvSpPr>
        <p:spPr>
          <a:xfrm>
            <a:off x="1785918" y="2571744"/>
            <a:ext cx="2245936" cy="443198"/>
          </a:xfrm>
          <a:prstGeom prst="rect">
            <a:avLst/>
          </a:prstGeom>
        </p:spPr>
        <p:txBody>
          <a:bodyPr wrap="none">
            <a:spAutoFit/>
          </a:bodyPr>
          <a:lstStyle/>
          <a:p>
            <a:pPr algn="l">
              <a:lnSpc>
                <a:spcPct val="95000"/>
              </a:lnSpc>
              <a:spcAft>
                <a:spcPct val="35000"/>
              </a:spcAft>
              <a:buClr>
                <a:srgbClr val="678BA8"/>
              </a:buClr>
            </a:pPr>
            <a:r>
              <a:rPr lang="en-GB" b="0" dirty="0" smtClean="0"/>
              <a:t>CL deployment</a:t>
            </a:r>
            <a:endParaRPr lang="en-US" b="0" dirty="0"/>
          </a:p>
        </p:txBody>
      </p:sp>
      <p:sp>
        <p:nvSpPr>
          <p:cNvPr id="27" name="Rectangle 26"/>
          <p:cNvSpPr/>
          <p:nvPr/>
        </p:nvSpPr>
        <p:spPr>
          <a:xfrm>
            <a:off x="1785918" y="3485868"/>
            <a:ext cx="2245936" cy="443198"/>
          </a:xfrm>
          <a:prstGeom prst="rect">
            <a:avLst/>
          </a:prstGeom>
        </p:spPr>
        <p:txBody>
          <a:bodyPr wrap="none">
            <a:spAutoFit/>
          </a:bodyPr>
          <a:lstStyle/>
          <a:p>
            <a:pPr algn="l">
              <a:lnSpc>
                <a:spcPct val="95000"/>
              </a:lnSpc>
              <a:spcAft>
                <a:spcPct val="35000"/>
              </a:spcAft>
              <a:buClr>
                <a:srgbClr val="678BA8"/>
              </a:buClr>
            </a:pPr>
            <a:r>
              <a:rPr lang="en-GB" b="0" dirty="0" smtClean="0"/>
              <a:t>Lessons learnt</a:t>
            </a:r>
            <a:endParaRPr lang="en-US" b="0" dirty="0"/>
          </a:p>
        </p:txBody>
      </p:sp>
    </p:spTree>
  </p:cSld>
  <p:clrMapOvr>
    <a:masterClrMapping/>
  </p:clrMapOvr>
  <p:transition>
    <p:wipe dir="r"/>
    <p:sndAc>
      <p:end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F5CD9CA-006A-4B55-99DD-BD91B90AC355}" type="slidenum">
              <a:rPr lang="en-US"/>
              <a:pPr/>
              <a:t>3</a:t>
            </a:fld>
            <a:endParaRPr lang="en-US" dirty="0"/>
          </a:p>
        </p:txBody>
      </p:sp>
      <p:sp>
        <p:nvSpPr>
          <p:cNvPr id="333826" name="Rectangle 2"/>
          <p:cNvSpPr>
            <a:spLocks noGrp="1" noChangeArrowheads="1"/>
          </p:cNvSpPr>
          <p:nvPr>
            <p:ph type="title"/>
          </p:nvPr>
        </p:nvSpPr>
        <p:spPr/>
        <p:txBody>
          <a:bodyPr/>
          <a:lstStyle/>
          <a:p>
            <a:r>
              <a:rPr lang="en-GB" dirty="0" smtClean="0"/>
              <a:t>Overview of Controlled </a:t>
            </a:r>
            <a:r>
              <a:rPr lang="en-GB" dirty="0"/>
              <a:t>Language</a:t>
            </a:r>
          </a:p>
        </p:txBody>
      </p:sp>
      <p:sp>
        <p:nvSpPr>
          <p:cNvPr id="333827" name="Rectangle 3"/>
          <p:cNvSpPr>
            <a:spLocks noGrp="1" noChangeArrowheads="1"/>
          </p:cNvSpPr>
          <p:nvPr>
            <p:ph type="body" idx="1"/>
          </p:nvPr>
        </p:nvSpPr>
        <p:spPr>
          <a:xfrm>
            <a:off x="142875" y="1300163"/>
            <a:ext cx="8750300" cy="5081587"/>
          </a:xfrm>
        </p:spPr>
        <p:txBody>
          <a:bodyPr/>
          <a:lstStyle/>
          <a:p>
            <a:r>
              <a:rPr lang="en-IE" dirty="0" smtClean="0"/>
              <a:t>Strict use of Controlled Language (CL)</a:t>
            </a:r>
          </a:p>
          <a:p>
            <a:pPr lvl="1"/>
            <a:r>
              <a:rPr lang="en-IE" dirty="0" smtClean="0"/>
              <a:t>“Subset </a:t>
            </a:r>
            <a:r>
              <a:rPr lang="en-IE" dirty="0"/>
              <a:t>of a natural language that uses a restricted grammar and a restricted </a:t>
            </a:r>
            <a:r>
              <a:rPr lang="en-IE" dirty="0" smtClean="0"/>
              <a:t>vocabulary” </a:t>
            </a:r>
            <a:r>
              <a:rPr lang="en-IE" dirty="0"/>
              <a:t>(technical domain)</a:t>
            </a:r>
          </a:p>
          <a:p>
            <a:pPr lvl="1"/>
            <a:r>
              <a:rPr lang="en-GB" dirty="0" smtClean="0"/>
              <a:t>Makes </a:t>
            </a:r>
            <a:r>
              <a:rPr lang="en-GB" dirty="0"/>
              <a:t>source content clearer and less ambiguous</a:t>
            </a:r>
          </a:p>
          <a:p>
            <a:pPr lvl="1"/>
            <a:r>
              <a:rPr lang="en-GB" dirty="0" smtClean="0"/>
              <a:t>Improves </a:t>
            </a:r>
            <a:r>
              <a:rPr lang="en-GB" dirty="0"/>
              <a:t>comprehensibility and (machine-)translatability of source content</a:t>
            </a:r>
          </a:p>
          <a:p>
            <a:pPr lvl="1"/>
            <a:r>
              <a:rPr lang="en-IE" dirty="0" smtClean="0"/>
              <a:t>Example</a:t>
            </a:r>
            <a:r>
              <a:rPr lang="en-IE" dirty="0"/>
              <a:t>: Caterpillar Technical English in the mid 1990s (142 rules and more than 70000 terms</a:t>
            </a:r>
            <a:r>
              <a:rPr lang="en-IE" dirty="0" smtClean="0"/>
              <a:t>)</a:t>
            </a:r>
          </a:p>
          <a:p>
            <a:pPr lvl="2"/>
            <a:endParaRPr lang="en-IE" dirty="0"/>
          </a:p>
          <a:p>
            <a:r>
              <a:rPr lang="en-IE" dirty="0" smtClean="0"/>
              <a:t>Loose use of Controlled Language</a:t>
            </a:r>
          </a:p>
          <a:p>
            <a:pPr lvl="1"/>
            <a:r>
              <a:rPr lang="en-IE" dirty="0" smtClean="0"/>
              <a:t>Used since 2006 for </a:t>
            </a:r>
            <a:r>
              <a:rPr lang="en-IE" dirty="0" smtClean="0"/>
              <a:t>large </a:t>
            </a:r>
            <a:r>
              <a:rPr lang="en-IE" dirty="0" smtClean="0"/>
              <a:t>structured documentation sets (authored in </a:t>
            </a:r>
            <a:r>
              <a:rPr lang="en-IE" dirty="0" err="1" smtClean="0"/>
              <a:t>XMetal</a:t>
            </a:r>
            <a:r>
              <a:rPr lang="en-IE" dirty="0" smtClean="0"/>
              <a:t>)</a:t>
            </a:r>
            <a:endParaRPr lang="en-IE" dirty="0" smtClean="0"/>
          </a:p>
          <a:p>
            <a:pPr lvl="1"/>
            <a:r>
              <a:rPr lang="en-IE" dirty="0" smtClean="0"/>
              <a:t>MT requirements in FR, DE, IT, BR, ES, ZH and </a:t>
            </a:r>
            <a:r>
              <a:rPr lang="en-IE" dirty="0" smtClean="0"/>
              <a:t>JA (SYSTRAN)</a:t>
            </a:r>
            <a:endParaRPr lang="en-IE" dirty="0" smtClean="0"/>
          </a:p>
          <a:p>
            <a:pPr lvl="1"/>
            <a:r>
              <a:rPr lang="en-IE" dirty="0" smtClean="0"/>
              <a:t>Strict enforcement of spelling and grammar checks</a:t>
            </a:r>
          </a:p>
          <a:p>
            <a:pPr lvl="1"/>
            <a:r>
              <a:rPr lang="en-IE" dirty="0" smtClean="0"/>
              <a:t>Enforcement of corporate terminology once defined</a:t>
            </a:r>
          </a:p>
          <a:p>
            <a:pPr lvl="1"/>
            <a:r>
              <a:rPr lang="en-IE" dirty="0" smtClean="0"/>
              <a:t>Enforcement of specific CL rules</a:t>
            </a:r>
          </a:p>
          <a:p>
            <a:pPr lvl="2"/>
            <a:r>
              <a:rPr lang="en-IE" dirty="0" smtClean="0"/>
              <a:t>Minimize impact on authoring productivity</a:t>
            </a:r>
          </a:p>
          <a:p>
            <a:pPr lvl="2"/>
            <a:endParaRPr lang="en-IE" dirty="0"/>
          </a:p>
          <a:p>
            <a:pPr lvl="1"/>
            <a:endParaRPr lang="en-IE" dirty="0" smtClean="0"/>
          </a:p>
          <a:p>
            <a:pPr lvl="3">
              <a:buNone/>
            </a:pPr>
            <a:endParaRPr lang="en-IE" dirty="0" smtClean="0"/>
          </a:p>
          <a:p>
            <a:pPr lvl="3">
              <a:buNone/>
            </a:pPr>
            <a:r>
              <a:rPr lang="en-IE" dirty="0"/>
              <a:t>	</a:t>
            </a:r>
            <a:r>
              <a:rPr lang="en-IE" dirty="0" smtClean="0"/>
              <a:t>	</a:t>
            </a:r>
          </a:p>
          <a:p>
            <a:pPr lvl="2"/>
            <a:endParaRPr lang="en-IE" dirty="0"/>
          </a:p>
          <a:p>
            <a:pPr lvl="1"/>
            <a:endParaRPr lang="en-IE" dirty="0"/>
          </a:p>
          <a:p>
            <a:pPr lvl="2"/>
            <a:endParaRPr lang="en-IE" dirty="0"/>
          </a:p>
          <a:p>
            <a:pPr lvl="2"/>
            <a:endParaRPr lang="en-IE" dirty="0"/>
          </a:p>
          <a:p>
            <a:pPr lvl="2"/>
            <a:endParaRPr lang="en-IE" dirty="0"/>
          </a:p>
          <a:p>
            <a:pPr lvl="1"/>
            <a:endParaRPr lang="en-IE" dirty="0"/>
          </a:p>
          <a:p>
            <a:pPr lvl="2">
              <a:buFontTx/>
              <a:buNone/>
            </a:pPr>
            <a:endParaRPr lang="en-GB" dirty="0"/>
          </a:p>
        </p:txBody>
      </p:sp>
    </p:spTree>
  </p:cSld>
  <p:clrMapOvr>
    <a:masterClrMapping/>
  </p:clrMapOvr>
  <p:transition>
    <p:wipe dir="r"/>
    <p:sndAc>
      <p:end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3827">
                                            <p:txEl>
                                              <p:pRg st="6" end="6"/>
                                            </p:txEl>
                                          </p:spTgt>
                                        </p:tgtEl>
                                        <p:attrNameLst>
                                          <p:attrName>style.visibility</p:attrName>
                                        </p:attrNameLst>
                                      </p:cBhvr>
                                      <p:to>
                                        <p:strVal val="visible"/>
                                      </p:to>
                                    </p:set>
                                    <p:anim calcmode="lin" valueType="num">
                                      <p:cBhvr additive="base">
                                        <p:cTn id="7" dur="500" fill="hold"/>
                                        <p:tgtEl>
                                          <p:spTgt spid="333827">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3827">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33827">
                                            <p:txEl>
                                              <p:pRg st="7" end="7"/>
                                            </p:txEl>
                                          </p:spTgt>
                                        </p:tgtEl>
                                        <p:attrNameLst>
                                          <p:attrName>style.visibility</p:attrName>
                                        </p:attrNameLst>
                                      </p:cBhvr>
                                      <p:to>
                                        <p:strVal val="visible"/>
                                      </p:to>
                                    </p:set>
                                    <p:anim calcmode="lin" valueType="num">
                                      <p:cBhvr additive="base">
                                        <p:cTn id="11" dur="500" fill="hold"/>
                                        <p:tgtEl>
                                          <p:spTgt spid="333827">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33827">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33827">
                                            <p:txEl>
                                              <p:pRg st="8" end="8"/>
                                            </p:txEl>
                                          </p:spTgt>
                                        </p:tgtEl>
                                        <p:attrNameLst>
                                          <p:attrName>style.visibility</p:attrName>
                                        </p:attrNameLst>
                                      </p:cBhvr>
                                      <p:to>
                                        <p:strVal val="visible"/>
                                      </p:to>
                                    </p:set>
                                    <p:anim calcmode="lin" valueType="num">
                                      <p:cBhvr additive="base">
                                        <p:cTn id="15" dur="500" fill="hold"/>
                                        <p:tgtEl>
                                          <p:spTgt spid="333827">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33827">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33827">
                                            <p:txEl>
                                              <p:pRg st="9" end="9"/>
                                            </p:txEl>
                                          </p:spTgt>
                                        </p:tgtEl>
                                        <p:attrNameLst>
                                          <p:attrName>style.visibility</p:attrName>
                                        </p:attrNameLst>
                                      </p:cBhvr>
                                      <p:to>
                                        <p:strVal val="visible"/>
                                      </p:to>
                                    </p:set>
                                    <p:anim calcmode="lin" valueType="num">
                                      <p:cBhvr additive="base">
                                        <p:cTn id="19" dur="500" fill="hold"/>
                                        <p:tgtEl>
                                          <p:spTgt spid="333827">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3827">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33827">
                                            <p:txEl>
                                              <p:pRg st="10" end="10"/>
                                            </p:txEl>
                                          </p:spTgt>
                                        </p:tgtEl>
                                        <p:attrNameLst>
                                          <p:attrName>style.visibility</p:attrName>
                                        </p:attrNameLst>
                                      </p:cBhvr>
                                      <p:to>
                                        <p:strVal val="visible"/>
                                      </p:to>
                                    </p:set>
                                    <p:anim calcmode="lin" valueType="num">
                                      <p:cBhvr additive="base">
                                        <p:cTn id="23" dur="500" fill="hold"/>
                                        <p:tgtEl>
                                          <p:spTgt spid="333827">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33827">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33827">
                                            <p:txEl>
                                              <p:pRg st="11" end="11"/>
                                            </p:txEl>
                                          </p:spTgt>
                                        </p:tgtEl>
                                        <p:attrNameLst>
                                          <p:attrName>style.visibility</p:attrName>
                                        </p:attrNameLst>
                                      </p:cBhvr>
                                      <p:to>
                                        <p:strVal val="visible"/>
                                      </p:to>
                                    </p:set>
                                    <p:anim calcmode="lin" valueType="num">
                                      <p:cBhvr additive="base">
                                        <p:cTn id="27" dur="500" fill="hold"/>
                                        <p:tgtEl>
                                          <p:spTgt spid="333827">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33827">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33827">
                                            <p:txEl>
                                              <p:pRg st="12" end="12"/>
                                            </p:txEl>
                                          </p:spTgt>
                                        </p:tgtEl>
                                        <p:attrNameLst>
                                          <p:attrName>style.visibility</p:attrName>
                                        </p:attrNameLst>
                                      </p:cBhvr>
                                      <p:to>
                                        <p:strVal val="visible"/>
                                      </p:to>
                                    </p:set>
                                    <p:anim calcmode="lin" valueType="num">
                                      <p:cBhvr additive="base">
                                        <p:cTn id="31" dur="500" fill="hold"/>
                                        <p:tgtEl>
                                          <p:spTgt spid="333827">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33827">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E6E51FC-C2E5-4BC8-8A69-E6CB6DD6B3E5}" type="slidenum">
              <a:rPr lang="en-US"/>
              <a:pPr/>
              <a:t>4</a:t>
            </a:fld>
            <a:endParaRPr lang="en-US" dirty="0"/>
          </a:p>
        </p:txBody>
      </p:sp>
      <p:sp>
        <p:nvSpPr>
          <p:cNvPr id="436226" name="Rectangle 2"/>
          <p:cNvSpPr>
            <a:spLocks noGrp="1" noChangeArrowheads="1"/>
          </p:cNvSpPr>
          <p:nvPr>
            <p:ph type="title"/>
          </p:nvPr>
        </p:nvSpPr>
        <p:spPr/>
        <p:txBody>
          <a:bodyPr/>
          <a:lstStyle/>
          <a:p>
            <a:r>
              <a:rPr lang="en-IE" dirty="0" smtClean="0"/>
              <a:t>CL deployment</a:t>
            </a:r>
            <a:endParaRPr lang="en-US" dirty="0"/>
          </a:p>
        </p:txBody>
      </p:sp>
      <p:sp>
        <p:nvSpPr>
          <p:cNvPr id="436227" name="Rectangle 3"/>
          <p:cNvSpPr>
            <a:spLocks noGrp="1" noChangeArrowheads="1"/>
          </p:cNvSpPr>
          <p:nvPr>
            <p:ph type="body" idx="1"/>
          </p:nvPr>
        </p:nvSpPr>
        <p:spPr>
          <a:xfrm>
            <a:off x="142875" y="1300163"/>
            <a:ext cx="8461375" cy="5297487"/>
          </a:xfrm>
        </p:spPr>
        <p:txBody>
          <a:bodyPr/>
          <a:lstStyle/>
          <a:p>
            <a:pPr>
              <a:lnSpc>
                <a:spcPct val="75000"/>
              </a:lnSpc>
            </a:pPr>
            <a:r>
              <a:rPr lang="en-IE" dirty="0" smtClean="0"/>
              <a:t>Use authoring application to implement CL rules for English</a:t>
            </a:r>
          </a:p>
          <a:p>
            <a:pPr lvl="1">
              <a:lnSpc>
                <a:spcPct val="85000"/>
              </a:lnSpc>
            </a:pPr>
            <a:r>
              <a:rPr lang="en-IE" sz="1600" dirty="0" smtClean="0"/>
              <a:t>Language </a:t>
            </a:r>
            <a:r>
              <a:rPr lang="en-IE" sz="1600" dirty="0"/>
              <a:t>checker developed by acrolinx</a:t>
            </a:r>
          </a:p>
          <a:p>
            <a:pPr lvl="1">
              <a:lnSpc>
                <a:spcPct val="85000"/>
              </a:lnSpc>
            </a:pPr>
            <a:r>
              <a:rPr lang="en-IE" sz="1600" dirty="0"/>
              <a:t>Customized to deal with Symantec content</a:t>
            </a:r>
          </a:p>
          <a:p>
            <a:pPr lvl="1">
              <a:lnSpc>
                <a:spcPct val="85000"/>
              </a:lnSpc>
            </a:pPr>
            <a:r>
              <a:rPr lang="en-IE" sz="1600" dirty="0"/>
              <a:t>Based on pattern-matching approach (reactive approach)</a:t>
            </a:r>
          </a:p>
          <a:p>
            <a:pPr lvl="1">
              <a:lnSpc>
                <a:spcPct val="85000"/>
              </a:lnSpc>
            </a:pPr>
            <a:r>
              <a:rPr lang="en-IE" sz="1600" dirty="0" smtClean="0"/>
              <a:t>Rules can </a:t>
            </a:r>
            <a:r>
              <a:rPr lang="en-IE" sz="1600" dirty="0"/>
              <a:t>be context-sensitive using XML documents mark-up (</a:t>
            </a:r>
            <a:r>
              <a:rPr lang="en-IE" sz="1600" dirty="0" smtClean="0"/>
              <a:t>DocBook) </a:t>
            </a:r>
            <a:endParaRPr lang="en-IE" sz="1600" dirty="0"/>
          </a:p>
          <a:p>
            <a:pPr lvl="1">
              <a:lnSpc>
                <a:spcPct val="85000"/>
              </a:lnSpc>
            </a:pPr>
            <a:r>
              <a:rPr lang="en-IE" dirty="0" smtClean="0"/>
              <a:t>Suggestions or help files are provided </a:t>
            </a:r>
            <a:r>
              <a:rPr lang="en-IE" dirty="0"/>
              <a:t>to </a:t>
            </a:r>
            <a:r>
              <a:rPr lang="en-IE" dirty="0" smtClean="0"/>
              <a:t>users</a:t>
            </a:r>
          </a:p>
          <a:p>
            <a:pPr lvl="1">
              <a:lnSpc>
                <a:spcPct val="75000"/>
              </a:lnSpc>
            </a:pPr>
            <a:endParaRPr lang="en-IE" dirty="0"/>
          </a:p>
          <a:p>
            <a:pPr>
              <a:lnSpc>
                <a:spcPct val="85000"/>
              </a:lnSpc>
            </a:pPr>
            <a:r>
              <a:rPr lang="en-IE" dirty="0" smtClean="0"/>
              <a:t>acrolinx IQ™ is used to ensure that source content is compliant with</a:t>
            </a:r>
          </a:p>
          <a:p>
            <a:pPr lvl="1">
              <a:lnSpc>
                <a:spcPct val="85000"/>
              </a:lnSpc>
            </a:pPr>
            <a:r>
              <a:rPr lang="en-IE" dirty="0" smtClean="0"/>
              <a:t>Grammar rules</a:t>
            </a:r>
          </a:p>
          <a:p>
            <a:pPr lvl="1">
              <a:lnSpc>
                <a:spcPct val="85000"/>
              </a:lnSpc>
            </a:pPr>
            <a:r>
              <a:rPr lang="en-IE" dirty="0" smtClean="0"/>
              <a:t>Terminology (5000+ terms)</a:t>
            </a:r>
            <a:endParaRPr lang="en-IE" dirty="0" smtClean="0"/>
          </a:p>
          <a:p>
            <a:pPr lvl="1">
              <a:lnSpc>
                <a:spcPct val="85000"/>
              </a:lnSpc>
            </a:pPr>
            <a:r>
              <a:rPr lang="en-IE" dirty="0" smtClean="0"/>
              <a:t>Rules based on corporate guidelines (20+)</a:t>
            </a:r>
          </a:p>
          <a:p>
            <a:pPr lvl="2">
              <a:lnSpc>
                <a:spcPct val="85000"/>
              </a:lnSpc>
            </a:pPr>
            <a:r>
              <a:rPr lang="en-IE" dirty="0" smtClean="0"/>
              <a:t>Some rules deal specifically with </a:t>
            </a:r>
            <a:r>
              <a:rPr lang="en-IE" dirty="0" smtClean="0"/>
              <a:t>tagging, such as the tagging of SW references</a:t>
            </a:r>
            <a:endParaRPr lang="en-IE" dirty="0" smtClean="0"/>
          </a:p>
          <a:p>
            <a:pPr lvl="1">
              <a:lnSpc>
                <a:spcPct val="85000"/>
              </a:lnSpc>
            </a:pPr>
            <a:r>
              <a:rPr lang="en-IE" dirty="0" smtClean="0"/>
              <a:t>MT-specific rules (6)</a:t>
            </a:r>
          </a:p>
          <a:p>
            <a:pPr>
              <a:lnSpc>
                <a:spcPct val="85000"/>
              </a:lnSpc>
            </a:pPr>
            <a:endParaRPr lang="en-IE" dirty="0" smtClean="0"/>
          </a:p>
          <a:p>
            <a:pPr>
              <a:lnSpc>
                <a:spcPct val="85000"/>
              </a:lnSpc>
            </a:pPr>
            <a:r>
              <a:rPr lang="en-IE" dirty="0" smtClean="0"/>
              <a:t>acrolinx IQ™ is used to harvest, store and access source terminology</a:t>
            </a:r>
          </a:p>
          <a:p>
            <a:pPr lvl="1">
              <a:lnSpc>
                <a:spcPct val="85000"/>
              </a:lnSpc>
            </a:pPr>
            <a:r>
              <a:rPr lang="en-IE" dirty="0" smtClean="0"/>
              <a:t>In-house panel working to further refine rule set and terminology lists</a:t>
            </a:r>
          </a:p>
          <a:p>
            <a:pPr>
              <a:lnSpc>
                <a:spcPct val="75000"/>
              </a:lnSpc>
            </a:pPr>
            <a:endParaRPr lang="en-IE" dirty="0"/>
          </a:p>
          <a:p>
            <a:pPr lvl="1">
              <a:lnSpc>
                <a:spcPct val="75000"/>
              </a:lnSpc>
            </a:pPr>
            <a:endParaRPr lang="en-IE" sz="1600" dirty="0" smtClean="0"/>
          </a:p>
          <a:p>
            <a:pPr>
              <a:lnSpc>
                <a:spcPct val="75000"/>
              </a:lnSpc>
            </a:pPr>
            <a:endParaRPr lang="en-IE" dirty="0"/>
          </a:p>
          <a:p>
            <a:pPr lvl="1">
              <a:lnSpc>
                <a:spcPct val="75000"/>
              </a:lnSpc>
            </a:pPr>
            <a:endParaRPr lang="en-IE" sz="1600" dirty="0"/>
          </a:p>
          <a:p>
            <a:pPr lvl="1">
              <a:lnSpc>
                <a:spcPct val="75000"/>
              </a:lnSpc>
            </a:pPr>
            <a:endParaRPr lang="en-IE" sz="1600" dirty="0"/>
          </a:p>
          <a:p>
            <a:pPr>
              <a:lnSpc>
                <a:spcPct val="75000"/>
              </a:lnSpc>
            </a:pPr>
            <a:endParaRPr lang="en-US" sz="1800" dirty="0"/>
          </a:p>
        </p:txBody>
      </p:sp>
    </p:spTree>
  </p:cSld>
  <p:clrMapOvr>
    <a:masterClrMapping/>
  </p:clrMapOvr>
  <p:transition>
    <p:wipe dir="r"/>
    <p:sndAc>
      <p:end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14A4DE0-E36E-4605-BC2C-2BE75E1F634A}" type="slidenum">
              <a:rPr lang="en-US"/>
              <a:pPr/>
              <a:t>5</a:t>
            </a:fld>
            <a:endParaRPr lang="en-US" dirty="0"/>
          </a:p>
        </p:txBody>
      </p:sp>
      <p:sp>
        <p:nvSpPr>
          <p:cNvPr id="450562" name="Rectangle 2"/>
          <p:cNvSpPr>
            <a:spLocks noGrp="1" noChangeArrowheads="1"/>
          </p:cNvSpPr>
          <p:nvPr>
            <p:ph type="title"/>
          </p:nvPr>
        </p:nvSpPr>
        <p:spPr/>
        <p:txBody>
          <a:bodyPr/>
          <a:lstStyle/>
          <a:p>
            <a:r>
              <a:rPr lang="en-IE" dirty="0"/>
              <a:t>Lessons </a:t>
            </a:r>
            <a:r>
              <a:rPr lang="en-IE" dirty="0" smtClean="0"/>
              <a:t>learnt during CL deployment</a:t>
            </a:r>
            <a:endParaRPr lang="en-US" dirty="0"/>
          </a:p>
        </p:txBody>
      </p:sp>
      <p:sp>
        <p:nvSpPr>
          <p:cNvPr id="450563" name="Rectangle 3"/>
          <p:cNvSpPr>
            <a:spLocks noGrp="1" noChangeArrowheads="1"/>
          </p:cNvSpPr>
          <p:nvPr>
            <p:ph type="body" idx="1"/>
          </p:nvPr>
        </p:nvSpPr>
        <p:spPr>
          <a:xfrm>
            <a:off x="214282" y="1357299"/>
            <a:ext cx="8388350" cy="5357850"/>
          </a:xfrm>
        </p:spPr>
        <p:txBody>
          <a:bodyPr/>
          <a:lstStyle/>
          <a:p>
            <a:pPr>
              <a:lnSpc>
                <a:spcPct val="75000"/>
              </a:lnSpc>
            </a:pPr>
            <a:r>
              <a:rPr lang="en-IE" dirty="0"/>
              <a:t>Strict </a:t>
            </a:r>
            <a:r>
              <a:rPr lang="en-IE" dirty="0" smtClean="0"/>
              <a:t>implementation when </a:t>
            </a:r>
            <a:r>
              <a:rPr lang="en-IE" dirty="0"/>
              <a:t>there is:</a:t>
            </a:r>
          </a:p>
          <a:p>
            <a:pPr lvl="1">
              <a:lnSpc>
                <a:spcPct val="85000"/>
              </a:lnSpc>
            </a:pPr>
            <a:r>
              <a:rPr lang="en-IE" sz="1600" dirty="0"/>
              <a:t>New content</a:t>
            </a:r>
          </a:p>
          <a:p>
            <a:pPr lvl="1">
              <a:lnSpc>
                <a:spcPct val="85000"/>
              </a:lnSpc>
            </a:pPr>
            <a:r>
              <a:rPr lang="en-IE" sz="1600" dirty="0"/>
              <a:t>Little leverage</a:t>
            </a:r>
          </a:p>
          <a:p>
            <a:pPr lvl="1">
              <a:lnSpc>
                <a:spcPct val="85000"/>
              </a:lnSpc>
            </a:pPr>
            <a:r>
              <a:rPr lang="en-IE" sz="1600" dirty="0"/>
              <a:t>Time</a:t>
            </a:r>
          </a:p>
          <a:p>
            <a:pPr>
              <a:lnSpc>
                <a:spcPct val="75000"/>
              </a:lnSpc>
            </a:pPr>
            <a:endParaRPr lang="en-IE" sz="1800" dirty="0" smtClean="0"/>
          </a:p>
          <a:p>
            <a:pPr>
              <a:lnSpc>
                <a:spcPct val="75000"/>
              </a:lnSpc>
            </a:pPr>
            <a:r>
              <a:rPr lang="en-IE" dirty="0" smtClean="0"/>
              <a:t>Resources must be maintained</a:t>
            </a:r>
          </a:p>
          <a:p>
            <a:pPr lvl="1">
              <a:lnSpc>
                <a:spcPct val="85000"/>
              </a:lnSpc>
            </a:pPr>
            <a:r>
              <a:rPr lang="en-GB" sz="1600" dirty="0" smtClean="0"/>
              <a:t>Eliminate false alarms</a:t>
            </a:r>
          </a:p>
          <a:p>
            <a:pPr lvl="1">
              <a:lnSpc>
                <a:spcPct val="85000"/>
              </a:lnSpc>
            </a:pPr>
            <a:r>
              <a:rPr lang="en-GB" sz="1600" dirty="0" smtClean="0"/>
              <a:t>Adapt resources to deal with new content</a:t>
            </a:r>
          </a:p>
          <a:p>
            <a:pPr lvl="1">
              <a:lnSpc>
                <a:spcPct val="75000"/>
              </a:lnSpc>
            </a:pPr>
            <a:r>
              <a:rPr lang="en-IE" dirty="0" smtClean="0"/>
              <a:t>Language-specific rules are </a:t>
            </a:r>
            <a:r>
              <a:rPr lang="en-IE" sz="1600" dirty="0" smtClean="0"/>
              <a:t>best implemented as:</a:t>
            </a:r>
            <a:endParaRPr lang="en-IE" sz="1600" dirty="0"/>
          </a:p>
          <a:p>
            <a:pPr lvl="2">
              <a:lnSpc>
                <a:spcPct val="75000"/>
              </a:lnSpc>
            </a:pPr>
            <a:r>
              <a:rPr lang="en-IE" dirty="0"/>
              <a:t>Pre-processing </a:t>
            </a:r>
            <a:r>
              <a:rPr lang="en-IE" dirty="0" smtClean="0"/>
              <a:t>step	</a:t>
            </a:r>
            <a:endParaRPr lang="en-IE" dirty="0"/>
          </a:p>
          <a:p>
            <a:pPr lvl="2">
              <a:lnSpc>
                <a:spcPct val="75000"/>
              </a:lnSpc>
            </a:pPr>
            <a:r>
              <a:rPr lang="en-IE" dirty="0" smtClean="0"/>
              <a:t>MT Normalisation </a:t>
            </a:r>
            <a:r>
              <a:rPr lang="en-IE" dirty="0"/>
              <a:t>dictionaries</a:t>
            </a:r>
          </a:p>
          <a:p>
            <a:pPr lvl="2">
              <a:lnSpc>
                <a:spcPct val="75000"/>
              </a:lnSpc>
            </a:pPr>
            <a:endParaRPr lang="en-IE" sz="1400" dirty="0"/>
          </a:p>
          <a:p>
            <a:pPr>
              <a:lnSpc>
                <a:spcPct val="75000"/>
              </a:lnSpc>
            </a:pPr>
            <a:r>
              <a:rPr lang="en-IE" dirty="0"/>
              <a:t>CL + MT is not </a:t>
            </a:r>
            <a:r>
              <a:rPr lang="en-IE" dirty="0" smtClean="0"/>
              <a:t>always sufficient</a:t>
            </a:r>
            <a:endParaRPr lang="en-IE" dirty="0"/>
          </a:p>
          <a:p>
            <a:pPr lvl="1">
              <a:lnSpc>
                <a:spcPct val="75000"/>
              </a:lnSpc>
            </a:pPr>
            <a:r>
              <a:rPr lang="en-IE" sz="1600" dirty="0"/>
              <a:t>Terminology work to update </a:t>
            </a:r>
            <a:r>
              <a:rPr lang="en-IE" sz="1600" dirty="0" smtClean="0"/>
              <a:t>dictionaries (15000+ entries per dictionary)</a:t>
            </a:r>
            <a:endParaRPr lang="en-IE" sz="1600" dirty="0"/>
          </a:p>
          <a:p>
            <a:pPr lvl="1">
              <a:lnSpc>
                <a:spcPct val="75000"/>
              </a:lnSpc>
            </a:pPr>
            <a:r>
              <a:rPr lang="en-IE" sz="1600" dirty="0"/>
              <a:t>PE when specific qualify standard is required</a:t>
            </a:r>
          </a:p>
          <a:p>
            <a:pPr lvl="2">
              <a:lnSpc>
                <a:spcPct val="75000"/>
              </a:lnSpc>
            </a:pPr>
            <a:endParaRPr lang="en-IE" sz="1400" dirty="0"/>
          </a:p>
          <a:p>
            <a:pPr lvl="1">
              <a:lnSpc>
                <a:spcPct val="75000"/>
              </a:lnSpc>
            </a:pPr>
            <a:endParaRPr lang="en-US" sz="1600" dirty="0"/>
          </a:p>
        </p:txBody>
      </p:sp>
    </p:spTree>
  </p:cSld>
  <p:clrMapOvr>
    <a:masterClrMapping/>
  </p:clrMapOvr>
  <p:transition>
    <p:wipe dir="r"/>
    <p:sndAc>
      <p:end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Global content delivery workflow using CL and MT</a:t>
            </a:r>
            <a:endParaRPr lang="en-IE" dirty="0" smtClean="0"/>
          </a:p>
        </p:txBody>
      </p:sp>
      <p:graphicFrame>
        <p:nvGraphicFramePr>
          <p:cNvPr id="6" name="Content Placeholder 5"/>
          <p:cNvGraphicFramePr>
            <a:graphicFrameLocks noGrp="1"/>
          </p:cNvGraphicFramePr>
          <p:nvPr>
            <p:ph idx="1"/>
          </p:nvPr>
        </p:nvGraphicFramePr>
        <p:xfrm>
          <a:off x="214282" y="1513796"/>
          <a:ext cx="8786874" cy="43767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4" name="Slide Number Placeholder 3"/>
          <p:cNvSpPr>
            <a:spLocks noGrp="1"/>
          </p:cNvSpPr>
          <p:nvPr>
            <p:ph type="sldNum" sz="quarter" idx="11"/>
          </p:nvPr>
        </p:nvSpPr>
        <p:spPr>
          <a:noFill/>
        </p:spPr>
        <p:txBody>
          <a:bodyPr wrap="square" lIns="91440" tIns="45720" rIns="91440" bIns="45720" anchorCtr="0"/>
          <a:lstStyle/>
          <a:p>
            <a:fld id="{A8816A5A-DD05-4883-9086-9C342202874B}" type="slidenum">
              <a:rPr lang="en-US"/>
              <a:pPr/>
              <a:t>6</a:t>
            </a:fld>
            <a:endParaRPr lang="en-US" dirty="0"/>
          </a:p>
        </p:txBody>
      </p:sp>
    </p:spTree>
  </p:cSld>
  <p:clrMapOvr>
    <a:masterClrMapping/>
  </p:clrMapOvr>
  <p:transition>
    <p:wipe dir="r"/>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Importance of CL for (RB)MT</a:t>
            </a:r>
            <a:endParaRPr lang="en-US" dirty="0"/>
          </a:p>
        </p:txBody>
      </p:sp>
      <p:sp>
        <p:nvSpPr>
          <p:cNvPr id="3" name="Content Placeholder 2"/>
          <p:cNvSpPr>
            <a:spLocks noGrp="1"/>
          </p:cNvSpPr>
          <p:nvPr>
            <p:ph idx="1"/>
          </p:nvPr>
        </p:nvSpPr>
        <p:spPr/>
        <p:txBody>
          <a:bodyPr/>
          <a:lstStyle/>
          <a:p>
            <a:r>
              <a:rPr lang="en-IE" dirty="0" smtClean="0"/>
              <a:t>Why is it so difficult to use MT effectively?</a:t>
            </a:r>
          </a:p>
          <a:p>
            <a:pPr lvl="1"/>
            <a:r>
              <a:rPr lang="en-IE" dirty="0" smtClean="0"/>
              <a:t>While attempting to install SystemWorks 2005 the error message "Error 1722. An error occurred while performing the task. There is a problem with this Windows Installer package. A program run as part of the setup did not finish as expected. Contact your support personnel or package vendor" appears.</a:t>
            </a:r>
          </a:p>
          <a:p>
            <a:pPr lvl="1"/>
            <a:endParaRPr lang="en-IE" dirty="0"/>
          </a:p>
          <a:p>
            <a:r>
              <a:rPr lang="en-IE" dirty="0" smtClean="0"/>
              <a:t>Controlling source content at the segment level</a:t>
            </a:r>
          </a:p>
          <a:p>
            <a:pPr lvl="1"/>
            <a:r>
              <a:rPr lang="en-IE" dirty="0" smtClean="0"/>
              <a:t>Reduces complexity and ambiguity during MT step</a:t>
            </a:r>
          </a:p>
          <a:p>
            <a:pPr lvl="1"/>
            <a:r>
              <a:rPr lang="en-IE" dirty="0" smtClean="0"/>
              <a:t>Reduces post-editing effort during PE step</a:t>
            </a:r>
          </a:p>
          <a:p>
            <a:pPr lvl="1"/>
            <a:endParaRPr lang="en-IE" dirty="0"/>
          </a:p>
          <a:p>
            <a:r>
              <a:rPr lang="en-IE" dirty="0" smtClean="0"/>
              <a:t>Controlling source content at the sub-segment level (terminology)</a:t>
            </a:r>
          </a:p>
          <a:p>
            <a:pPr lvl="1"/>
            <a:r>
              <a:rPr lang="en-IE" dirty="0" smtClean="0"/>
              <a:t>New terms harvested and defined during authoring</a:t>
            </a:r>
          </a:p>
          <a:p>
            <a:pPr lvl="2"/>
            <a:r>
              <a:rPr lang="en-IE" dirty="0" smtClean="0"/>
              <a:t>Identified variants can be used by search engine (for help system)</a:t>
            </a:r>
          </a:p>
          <a:p>
            <a:pPr lvl="2"/>
            <a:r>
              <a:rPr lang="en-IE" dirty="0" smtClean="0"/>
              <a:t>Reduces MT tuning step 	</a:t>
            </a:r>
            <a:endParaRPr lang="en-US" dirty="0" smtClean="0"/>
          </a:p>
          <a:p>
            <a:pPr lvl="1"/>
            <a:r>
              <a:rPr lang="en-IE" dirty="0" smtClean="0"/>
              <a:t>Approved translations are defined during MT tuning step</a:t>
            </a:r>
          </a:p>
        </p:txBody>
      </p:sp>
      <p:sp>
        <p:nvSpPr>
          <p:cNvPr id="4" name="Slide Number Placeholder 3"/>
          <p:cNvSpPr>
            <a:spLocks noGrp="1"/>
          </p:cNvSpPr>
          <p:nvPr>
            <p:ph type="sldNum" sz="quarter" idx="11"/>
          </p:nvPr>
        </p:nvSpPr>
        <p:spPr/>
        <p:txBody>
          <a:bodyPr/>
          <a:lstStyle/>
          <a:p>
            <a:fld id="{8D53D6D2-F576-46EA-A1B4-864697EFA008}" type="slidenum">
              <a:rPr lang="en-US" smtClean="0"/>
              <a:pPr/>
              <a:t>7</a:t>
            </a:fld>
            <a:endParaRPr lang="en-US" dirty="0"/>
          </a:p>
        </p:txBody>
      </p:sp>
    </p:spTree>
  </p:cSld>
  <p:clrMapOvr>
    <a:masterClrMapping/>
  </p:clrMapOvr>
  <p:transition>
    <p:wipe dir="r"/>
    <p:sndAc>
      <p:end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IE" dirty="0" smtClean="0"/>
              <a:t>Impact of source compliance on MT quality</a:t>
            </a:r>
          </a:p>
        </p:txBody>
      </p:sp>
      <p:graphicFrame>
        <p:nvGraphicFramePr>
          <p:cNvPr id="6" name="Content Placeholder 5"/>
          <p:cNvGraphicFramePr>
            <a:graphicFrameLocks noGrp="1"/>
          </p:cNvGraphicFramePr>
          <p:nvPr>
            <p:ph idx="1"/>
          </p:nvPr>
        </p:nvGraphicFramePr>
        <p:xfrm>
          <a:off x="500034" y="1747284"/>
          <a:ext cx="8286808" cy="3923636"/>
        </p:xfrm>
        <a:graphic>
          <a:graphicData uri="http://schemas.openxmlformats.org/drawingml/2006/table">
            <a:tbl>
              <a:tblPr firstRow="1" bandRow="1">
                <a:tableStyleId>{5C22544A-7EE6-4342-B048-85BDC9FD1C3A}</a:tableStyleId>
              </a:tblPr>
              <a:tblGrid>
                <a:gridCol w="1825485"/>
                <a:gridCol w="2227825"/>
                <a:gridCol w="2341935"/>
                <a:gridCol w="1891563"/>
              </a:tblGrid>
              <a:tr h="872599">
                <a:tc>
                  <a:txBody>
                    <a:bodyPr/>
                    <a:lstStyle/>
                    <a:p>
                      <a:pPr algn="ctr"/>
                      <a:r>
                        <a:rPr lang="en-IE" dirty="0" smtClean="0"/>
                        <a:t>Source words</a:t>
                      </a:r>
                      <a:endParaRPr lang="en-IE" dirty="0"/>
                    </a:p>
                  </a:txBody>
                  <a:tcPr/>
                </a:tc>
                <a:tc>
                  <a:txBody>
                    <a:bodyPr/>
                    <a:lstStyle/>
                    <a:p>
                      <a:pPr algn="ctr"/>
                      <a:r>
                        <a:rPr lang="en-IE" dirty="0" smtClean="0"/>
                        <a:t>MT</a:t>
                      </a:r>
                      <a:r>
                        <a:rPr lang="en-IE" baseline="0" dirty="0" smtClean="0"/>
                        <a:t> quality</a:t>
                      </a:r>
                      <a:endParaRPr lang="en-IE" dirty="0"/>
                    </a:p>
                  </a:txBody>
                  <a:tcPr/>
                </a:tc>
                <a:tc>
                  <a:txBody>
                    <a:bodyPr/>
                    <a:lstStyle/>
                    <a:p>
                      <a:pPr algn="ctr"/>
                      <a:r>
                        <a:rPr lang="en-IE" dirty="0" smtClean="0"/>
                        <a:t>Evaluation</a:t>
                      </a:r>
                      <a:r>
                        <a:rPr lang="en-IE" baseline="0" dirty="0" smtClean="0"/>
                        <a:t> type</a:t>
                      </a:r>
                      <a:endParaRPr lang="en-IE" dirty="0"/>
                    </a:p>
                  </a:txBody>
                  <a:tcPr/>
                </a:tc>
                <a:tc>
                  <a:txBody>
                    <a:bodyPr/>
                    <a:lstStyle/>
                    <a:p>
                      <a:pPr algn="ctr"/>
                      <a:r>
                        <a:rPr lang="en-IE" sz="1800" dirty="0" err="1" smtClean="0"/>
                        <a:t>acrocheck</a:t>
                      </a:r>
                      <a:r>
                        <a:rPr lang="en-IE" sz="1800" dirty="0" smtClean="0"/>
                        <a:t>™ project</a:t>
                      </a:r>
                      <a:r>
                        <a:rPr lang="en-IE" sz="1800" baseline="0" dirty="0" smtClean="0"/>
                        <a:t> score</a:t>
                      </a:r>
                      <a:endParaRPr lang="en-IE" sz="1800" dirty="0"/>
                    </a:p>
                  </a:txBody>
                  <a:tcPr/>
                </a:tc>
              </a:tr>
              <a:tr h="423841">
                <a:tc>
                  <a:txBody>
                    <a:bodyPr/>
                    <a:lstStyle/>
                    <a:p>
                      <a:pPr algn="ctr"/>
                      <a:r>
                        <a:rPr lang="en-IE" sz="1600" dirty="0" smtClean="0"/>
                        <a:t>1083</a:t>
                      </a:r>
                      <a:endParaRPr lang="en-IE" sz="1600" dirty="0"/>
                    </a:p>
                  </a:txBody>
                  <a:tcPr/>
                </a:tc>
                <a:tc>
                  <a:txBody>
                    <a:bodyPr/>
                    <a:lstStyle/>
                    <a:p>
                      <a:pPr algn="ctr"/>
                      <a:r>
                        <a:rPr lang="en-IE" sz="1600" dirty="0" smtClean="0"/>
                        <a:t>Excellent</a:t>
                      </a:r>
                      <a:endParaRPr lang="en-IE" sz="1600" dirty="0"/>
                    </a:p>
                  </a:txBody>
                  <a:tcPr/>
                </a:tc>
                <a:tc>
                  <a:txBody>
                    <a:bodyPr/>
                    <a:lstStyle/>
                    <a:p>
                      <a:pPr algn="ctr"/>
                      <a:r>
                        <a:rPr lang="en-IE" sz="1600" dirty="0" smtClean="0"/>
                        <a:t>Human</a:t>
                      </a:r>
                      <a:endParaRPr lang="en-IE" sz="1600" dirty="0"/>
                    </a:p>
                  </a:txBody>
                  <a:tcPr/>
                </a:tc>
                <a:tc>
                  <a:txBody>
                    <a:bodyPr/>
                    <a:lstStyle/>
                    <a:p>
                      <a:pPr algn="ctr"/>
                      <a:r>
                        <a:rPr lang="en-IE" sz="1400" dirty="0" smtClean="0"/>
                        <a:t>28</a:t>
                      </a:r>
                      <a:endParaRPr lang="en-IE" sz="1400" dirty="0"/>
                    </a:p>
                  </a:txBody>
                  <a:tcPr/>
                </a:tc>
              </a:tr>
              <a:tr h="423841">
                <a:tc>
                  <a:txBody>
                    <a:bodyPr/>
                    <a:lstStyle/>
                    <a:p>
                      <a:pPr algn="ctr"/>
                      <a:r>
                        <a:rPr lang="en-IE" sz="1600" dirty="0" smtClean="0"/>
                        <a:t>3677</a:t>
                      </a:r>
                      <a:endParaRPr lang="en-IE" sz="1600" dirty="0"/>
                    </a:p>
                  </a:txBody>
                  <a:tcPr/>
                </a:tc>
                <a:tc>
                  <a:txBody>
                    <a:bodyPr/>
                    <a:lstStyle/>
                    <a:p>
                      <a:pPr algn="ctr"/>
                      <a:r>
                        <a:rPr lang="en-IE" sz="1600" dirty="0" smtClean="0"/>
                        <a:t>Good</a:t>
                      </a:r>
                      <a:endParaRPr lang="en-IE" sz="1600" dirty="0"/>
                    </a:p>
                  </a:txBody>
                  <a:tcPr/>
                </a:tc>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Human</a:t>
                      </a:r>
                      <a:endParaRPr lang="en-IE" sz="1600" dirty="0"/>
                    </a:p>
                  </a:txBody>
                  <a:tcPr/>
                </a:tc>
                <a:tc>
                  <a:txBody>
                    <a:bodyPr/>
                    <a:lstStyle/>
                    <a:p>
                      <a:pPr algn="ctr"/>
                      <a:r>
                        <a:rPr lang="en-IE" sz="1600" dirty="0" smtClean="0"/>
                        <a:t>79</a:t>
                      </a:r>
                      <a:endParaRPr lang="en-IE" sz="1600" dirty="0"/>
                    </a:p>
                  </a:txBody>
                  <a:tcPr/>
                </a:tc>
              </a:tr>
              <a:tr h="423841">
                <a:tc>
                  <a:txBody>
                    <a:bodyPr/>
                    <a:lstStyle/>
                    <a:p>
                      <a:pPr algn="ctr"/>
                      <a:r>
                        <a:rPr lang="en-IE" sz="1600" dirty="0" smtClean="0"/>
                        <a:t>2546</a:t>
                      </a:r>
                      <a:endParaRPr lang="en-IE" sz="1600" dirty="0"/>
                    </a:p>
                  </a:txBody>
                  <a:tcPr/>
                </a:tc>
                <a:tc>
                  <a:txBody>
                    <a:bodyPr/>
                    <a:lstStyle/>
                    <a:p>
                      <a:pPr algn="ctr"/>
                      <a:r>
                        <a:rPr lang="en-IE" sz="1600" dirty="0" smtClean="0"/>
                        <a:t>Medium</a:t>
                      </a:r>
                      <a:endParaRPr lang="en-IE" sz="1600" dirty="0"/>
                    </a:p>
                  </a:txBody>
                  <a:tcPr/>
                </a:tc>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Human</a:t>
                      </a:r>
                      <a:endParaRPr lang="en-IE" sz="1600" dirty="0"/>
                    </a:p>
                  </a:txBody>
                  <a:tcPr/>
                </a:tc>
                <a:tc>
                  <a:txBody>
                    <a:bodyPr/>
                    <a:lstStyle/>
                    <a:p>
                      <a:pPr algn="ctr"/>
                      <a:r>
                        <a:rPr lang="en-IE" sz="1600" dirty="0" smtClean="0"/>
                        <a:t>118</a:t>
                      </a:r>
                      <a:endParaRPr lang="en-IE" sz="1600" dirty="0"/>
                    </a:p>
                  </a:txBody>
                  <a:tcPr/>
                </a:tc>
              </a:tr>
              <a:tr h="423841">
                <a:tc>
                  <a:txBody>
                    <a:bodyPr/>
                    <a:lstStyle/>
                    <a:p>
                      <a:pPr algn="ctr"/>
                      <a:r>
                        <a:rPr lang="en-IE" sz="1600" dirty="0" smtClean="0"/>
                        <a:t>2129</a:t>
                      </a:r>
                      <a:endParaRPr lang="en-IE" sz="1600" dirty="0"/>
                    </a:p>
                  </a:txBody>
                  <a:tcPr/>
                </a:tc>
                <a:tc>
                  <a:txBody>
                    <a:bodyPr/>
                    <a:lstStyle/>
                    <a:p>
                      <a:pPr algn="ctr"/>
                      <a:r>
                        <a:rPr lang="en-IE" sz="1600" dirty="0" smtClean="0"/>
                        <a:t>Poor</a:t>
                      </a:r>
                      <a:endParaRPr lang="en-IE" sz="1600" dirty="0"/>
                    </a:p>
                  </a:txBody>
                  <a:tcPr/>
                </a:tc>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Human</a:t>
                      </a:r>
                      <a:endParaRPr lang="en-IE" sz="1600" dirty="0"/>
                    </a:p>
                  </a:txBody>
                  <a:tcPr/>
                </a:tc>
                <a:tc>
                  <a:txBody>
                    <a:bodyPr/>
                    <a:lstStyle/>
                    <a:p>
                      <a:pPr algn="ctr"/>
                      <a:r>
                        <a:rPr lang="en-IE" sz="1600" dirty="0" smtClean="0"/>
                        <a:t>150</a:t>
                      </a:r>
                      <a:endParaRPr lang="en-IE" sz="1600" dirty="0"/>
                    </a:p>
                  </a:txBody>
                  <a:tcPr/>
                </a:tc>
              </a:tr>
              <a:tr h="613951">
                <a:tc>
                  <a:txBody>
                    <a:bodyPr/>
                    <a:lstStyle/>
                    <a:p>
                      <a:pPr algn="ctr"/>
                      <a:r>
                        <a:rPr lang="en-IE" sz="1600" dirty="0" smtClean="0"/>
                        <a:t>10972</a:t>
                      </a:r>
                      <a:endParaRPr lang="en-IE" sz="1600" dirty="0"/>
                    </a:p>
                  </a:txBody>
                  <a:tcPr/>
                </a:tc>
                <a:tc>
                  <a:txBody>
                    <a:bodyPr/>
                    <a:lstStyle/>
                    <a:p>
                      <a:pPr algn="ctr"/>
                      <a:r>
                        <a:rPr lang="en-IE" sz="1600" dirty="0" smtClean="0"/>
                        <a:t>Greater</a:t>
                      </a:r>
                      <a:r>
                        <a:rPr lang="en-IE" sz="1600" baseline="0" dirty="0" smtClean="0"/>
                        <a:t> than 0.6 GTM scores</a:t>
                      </a:r>
                      <a:endParaRPr lang="en-IE" sz="1600" dirty="0"/>
                    </a:p>
                  </a:txBody>
                  <a:tcPr/>
                </a:tc>
                <a:tc>
                  <a:txBody>
                    <a:bodyPr/>
                    <a:lstStyle/>
                    <a:p>
                      <a:pPr algn="ctr"/>
                      <a:r>
                        <a:rPr lang="en-IE" sz="1600" dirty="0" smtClean="0"/>
                        <a:t>Automatic</a:t>
                      </a:r>
                      <a:endParaRPr lang="en-IE" sz="1600" dirty="0"/>
                    </a:p>
                  </a:txBody>
                  <a:tcPr/>
                </a:tc>
                <a:tc>
                  <a:txBody>
                    <a:bodyPr/>
                    <a:lstStyle/>
                    <a:p>
                      <a:pPr algn="ctr"/>
                      <a:r>
                        <a:rPr lang="en-IE" sz="1600" dirty="0" smtClean="0"/>
                        <a:t>64</a:t>
                      </a:r>
                      <a:endParaRPr lang="en-IE" sz="1600" dirty="0"/>
                    </a:p>
                  </a:txBody>
                  <a:tcPr/>
                </a:tc>
              </a:tr>
              <a:tr h="741722">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9926</a:t>
                      </a:r>
                      <a:endParaRPr lang="en-IE" sz="1600" dirty="0"/>
                    </a:p>
                  </a:txBody>
                  <a:tcPr/>
                </a:tc>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Less</a:t>
                      </a:r>
                      <a:r>
                        <a:rPr lang="en-IE" sz="1600" baseline="0" dirty="0" smtClean="0"/>
                        <a:t> than 0.6 GTM scores</a:t>
                      </a:r>
                      <a:endParaRPr lang="en-IE" sz="1600" dirty="0"/>
                    </a:p>
                  </a:txBody>
                  <a:tcPr/>
                </a:tc>
                <a:tc>
                  <a:txBody>
                    <a:bodyPr/>
                    <a:lstStyle/>
                    <a:p>
                      <a:pPr marL="0" marR="0" indent="0" algn="ctr" defTabSz="914192" rtl="0" eaLnBrk="1" fontAlgn="auto" latinLnBrk="0" hangingPunct="1">
                        <a:lnSpc>
                          <a:spcPct val="100000"/>
                        </a:lnSpc>
                        <a:spcBef>
                          <a:spcPts val="0"/>
                        </a:spcBef>
                        <a:spcAft>
                          <a:spcPts val="0"/>
                        </a:spcAft>
                        <a:buClrTx/>
                        <a:buSzTx/>
                        <a:buFontTx/>
                        <a:buNone/>
                        <a:tabLst/>
                        <a:defRPr/>
                      </a:pPr>
                      <a:r>
                        <a:rPr lang="en-IE" sz="1600" dirty="0" smtClean="0"/>
                        <a:t>Automatic</a:t>
                      </a:r>
                      <a:endParaRPr lang="en-IE" sz="1600" dirty="0"/>
                    </a:p>
                  </a:txBody>
                  <a:tcPr/>
                </a:tc>
                <a:tc>
                  <a:txBody>
                    <a:bodyPr/>
                    <a:lstStyle/>
                    <a:p>
                      <a:pPr algn="ctr"/>
                      <a:r>
                        <a:rPr lang="en-IE" sz="1600" dirty="0" smtClean="0"/>
                        <a:t>147</a:t>
                      </a:r>
                      <a:endParaRPr lang="en-IE" sz="1600" dirty="0"/>
                    </a:p>
                  </a:txBody>
                  <a:tcPr/>
                </a:tc>
              </a:tr>
            </a:tbl>
          </a:graphicData>
        </a:graphic>
      </p:graphicFrame>
    </p:spTree>
  </p:cSld>
  <p:clrMapOvr>
    <a:masterClrMapping/>
  </p:clrMapOvr>
  <p:transition>
    <p:wipe dir="r"/>
    <p:sndAc>
      <p:end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AF76E6DB-0E40-4EC9-82F8-3195603128AE}" type="slidenum">
              <a:rPr lang="en-US"/>
              <a:pPr/>
              <a:t>9</a:t>
            </a:fld>
            <a:endParaRPr lang="en-US" dirty="0"/>
          </a:p>
        </p:txBody>
      </p:sp>
      <p:sp>
        <p:nvSpPr>
          <p:cNvPr id="448514" name="Rectangle 2"/>
          <p:cNvSpPr>
            <a:spLocks noGrp="1" noChangeArrowheads="1"/>
          </p:cNvSpPr>
          <p:nvPr>
            <p:ph type="title"/>
          </p:nvPr>
        </p:nvSpPr>
        <p:spPr/>
        <p:txBody>
          <a:bodyPr/>
          <a:lstStyle/>
          <a:p>
            <a:r>
              <a:rPr lang="en-IE" sz="2400" dirty="0" smtClean="0"/>
              <a:t>Impact of source compliance on comprehensibility</a:t>
            </a:r>
            <a:endParaRPr lang="en-US" sz="2400" dirty="0"/>
          </a:p>
        </p:txBody>
      </p:sp>
      <p:pic>
        <p:nvPicPr>
          <p:cNvPr id="448515" name="Picture 3" descr="question_3_users_NAV05_131_real_title"/>
          <p:cNvPicPr>
            <a:picLocks noGrp="1" noChangeAspect="1" noChangeArrowheads="1"/>
          </p:cNvPicPr>
          <p:nvPr>
            <p:ph idx="1"/>
          </p:nvPr>
        </p:nvPicPr>
        <p:blipFill>
          <a:blip r:embed="rId3"/>
          <a:srcRect/>
          <a:stretch>
            <a:fillRect/>
          </a:stretch>
        </p:blipFill>
        <p:spPr>
          <a:xfrm>
            <a:off x="684213" y="1557338"/>
            <a:ext cx="7848600" cy="4292600"/>
          </a:xfrm>
          <a:noFill/>
          <a:ln/>
        </p:spPr>
      </p:pic>
    </p:spTree>
  </p:cSld>
  <p:clrMapOvr>
    <a:masterClrMapping/>
  </p:clrMapOvr>
  <p:transition>
    <p:wipe dir="r"/>
    <p:sndAc>
      <p:endSnd/>
    </p:sndAc>
  </p:transition>
  <p:timing>
    <p:tnLst>
      <p:par>
        <p:cTn id="1" dur="indefinite" restart="never" nodeType="tmRoot"/>
      </p:par>
    </p:tnLst>
  </p:timing>
</p:sld>
</file>

<file path=ppt/theme/theme1.xml><?xml version="1.0" encoding="utf-8"?>
<a:theme xmlns:a="http://schemas.openxmlformats.org/drawingml/2006/main" name="Standard_Template_2007">
  <a:themeElements>
    <a:clrScheme name="Standard_Template_2007 15">
      <a:dk1>
        <a:srgbClr val="000000"/>
      </a:dk1>
      <a:lt1>
        <a:srgbClr val="FFFFFF"/>
      </a:lt1>
      <a:dk2>
        <a:srgbClr val="000000"/>
      </a:dk2>
      <a:lt2>
        <a:srgbClr val="9A918C"/>
      </a:lt2>
      <a:accent1>
        <a:srgbClr val="848561"/>
      </a:accent1>
      <a:accent2>
        <a:srgbClr val="E6BA00"/>
      </a:accent2>
      <a:accent3>
        <a:srgbClr val="FFFFFF"/>
      </a:accent3>
      <a:accent4>
        <a:srgbClr val="000000"/>
      </a:accent4>
      <a:accent5>
        <a:srgbClr val="C2C2B7"/>
      </a:accent5>
      <a:accent6>
        <a:srgbClr val="D0A800"/>
      </a:accent6>
      <a:hlink>
        <a:srgbClr val="4D6883"/>
      </a:hlink>
      <a:folHlink>
        <a:srgbClr val="F27F1A"/>
      </a:folHlink>
    </a:clrScheme>
    <a:fontScheme name="Standard_Template_20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Standard_Template_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_Template_20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_Template_20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_Template_20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_Template_20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_Template_20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_Template_20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_Template_20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_Template_20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_Template_20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_Template_20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_Template_20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_Template_2007 13">
        <a:dk1>
          <a:srgbClr val="000000"/>
        </a:dk1>
        <a:lt1>
          <a:srgbClr val="FFFFFF"/>
        </a:lt1>
        <a:dk2>
          <a:srgbClr val="000000"/>
        </a:dk2>
        <a:lt2>
          <a:srgbClr val="808080"/>
        </a:lt2>
        <a:accent1>
          <a:srgbClr val="F27F1A"/>
        </a:accent1>
        <a:accent2>
          <a:srgbClr val="4D6883"/>
        </a:accent2>
        <a:accent3>
          <a:srgbClr val="FFFFFF"/>
        </a:accent3>
        <a:accent4>
          <a:srgbClr val="000000"/>
        </a:accent4>
        <a:accent5>
          <a:srgbClr val="F7C0AB"/>
        </a:accent5>
        <a:accent6>
          <a:srgbClr val="455E76"/>
        </a:accent6>
        <a:hlink>
          <a:srgbClr val="E6BA00"/>
        </a:hlink>
        <a:folHlink>
          <a:srgbClr val="848561"/>
        </a:folHlink>
      </a:clrScheme>
      <a:clrMap bg1="lt1" tx1="dk1" bg2="lt2" tx2="dk2" accent1="accent1" accent2="accent2" accent3="accent3" accent4="accent4" accent5="accent5" accent6="accent6" hlink="hlink" folHlink="folHlink"/>
    </a:extraClrScheme>
    <a:extraClrScheme>
      <a:clrScheme name="Standard_Template_2007 14">
        <a:dk1>
          <a:srgbClr val="000000"/>
        </a:dk1>
        <a:lt1>
          <a:srgbClr val="FFFFFF"/>
        </a:lt1>
        <a:dk2>
          <a:srgbClr val="000000"/>
        </a:dk2>
        <a:lt2>
          <a:srgbClr val="9A918C"/>
        </a:lt2>
        <a:accent1>
          <a:srgbClr val="F27F1A"/>
        </a:accent1>
        <a:accent2>
          <a:srgbClr val="4D6883"/>
        </a:accent2>
        <a:accent3>
          <a:srgbClr val="FFFFFF"/>
        </a:accent3>
        <a:accent4>
          <a:srgbClr val="000000"/>
        </a:accent4>
        <a:accent5>
          <a:srgbClr val="F7C0AB"/>
        </a:accent5>
        <a:accent6>
          <a:srgbClr val="455E76"/>
        </a:accent6>
        <a:hlink>
          <a:srgbClr val="E6BA00"/>
        </a:hlink>
        <a:folHlink>
          <a:srgbClr val="848561"/>
        </a:folHlink>
      </a:clrScheme>
      <a:clrMap bg1="lt1" tx1="dk1" bg2="lt2" tx2="dk2" accent1="accent1" accent2="accent2" accent3="accent3" accent4="accent4" accent5="accent5" accent6="accent6" hlink="hlink" folHlink="folHlink"/>
    </a:extraClrScheme>
    <a:extraClrScheme>
      <a:clrScheme name="Standard_Template_2007 15">
        <a:dk1>
          <a:srgbClr val="000000"/>
        </a:dk1>
        <a:lt1>
          <a:srgbClr val="FFFFFF"/>
        </a:lt1>
        <a:dk2>
          <a:srgbClr val="000000"/>
        </a:dk2>
        <a:lt2>
          <a:srgbClr val="9A918C"/>
        </a:lt2>
        <a:accent1>
          <a:srgbClr val="848561"/>
        </a:accent1>
        <a:accent2>
          <a:srgbClr val="E6BA00"/>
        </a:accent2>
        <a:accent3>
          <a:srgbClr val="FFFFFF"/>
        </a:accent3>
        <a:accent4>
          <a:srgbClr val="000000"/>
        </a:accent4>
        <a:accent5>
          <a:srgbClr val="C2C2B7"/>
        </a:accent5>
        <a:accent6>
          <a:srgbClr val="D0A800"/>
        </a:accent6>
        <a:hlink>
          <a:srgbClr val="4D6883"/>
        </a:hlink>
        <a:folHlink>
          <a:srgbClr val="F27F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Standard_Template_2007</Template>
  <TotalTime>0</TotalTime>
  <Words>659</Words>
  <Application>Microsoft PowerPoint</Application>
  <PresentationFormat>On-screen Show (4:3)</PresentationFormat>
  <Paragraphs>148</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Standard_Template_2007</vt:lpstr>
      <vt:lpstr>Controlled Language in action for MT   Johann Roturier  May 2009 </vt:lpstr>
      <vt:lpstr>Outline</vt:lpstr>
      <vt:lpstr>Overview of Controlled Language</vt:lpstr>
      <vt:lpstr>CL deployment</vt:lpstr>
      <vt:lpstr>Lessons learnt during CL deployment</vt:lpstr>
      <vt:lpstr>Global content delivery workflow using CL and MT</vt:lpstr>
      <vt:lpstr>Importance of CL for (RB)MT</vt:lpstr>
      <vt:lpstr>Impact of source compliance on MT quality</vt:lpstr>
      <vt:lpstr>Impact of source compliance on comprehensibility</vt:lpstr>
      <vt:lpstr>Future directions</vt:lpstr>
      <vt:lpstr>Slide 11</vt:lpstr>
    </vt:vector>
  </TitlesOfParts>
  <Company>Cross Language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TeamWorks for Fortis AG</dc:title>
  <dc:creator>Demo</dc:creator>
  <cp:lastModifiedBy>Johann Roturier</cp:lastModifiedBy>
  <cp:revision>902</cp:revision>
  <dcterms:created xsi:type="dcterms:W3CDTF">2004-11-28T16:20:13Z</dcterms:created>
  <dcterms:modified xsi:type="dcterms:W3CDTF">2009-05-14T09:50:07Z</dcterms:modified>
</cp:coreProperties>
</file>