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82" r:id="rId4"/>
    <p:sldId id="283" r:id="rId5"/>
    <p:sldId id="285" r:id="rId6"/>
    <p:sldId id="262" r:id="rId7"/>
    <p:sldId id="286" r:id="rId8"/>
    <p:sldId id="260" r:id="rId9"/>
    <p:sldId id="284" r:id="rId10"/>
    <p:sldId id="280" r:id="rId11"/>
    <p:sldId id="261" r:id="rId12"/>
    <p:sldId id="28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8E3"/>
    <a:srgbClr val="1C6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6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7:33:05.21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3333 2879 3464 0 0,'0'25'2561'0'0,"-17"73"5200"0"0,16 20-3168 0 0,40-56-2144 0 0,59-101-2041 0 0,-3-95-600 0 0,-95 134 192 0 0,29-109-6217 0 0,-42 39-7914 0 0</inkml:trace>
  <inkml:trace contextRef="#ctx0" brushRef="#br0" timeOffset="1">2732 2886 4024 0 0,'0'7'2569'0'0,"-16"53"4008"0"0,-3 38-3344 0 0,13-6-2441 0 0,31-76-1136 0 0,47-81-424 0 0,-72 65 768 0 0,81-134-640 0 0,-36 34 576 0 0,-41 98 504 0 0,-42 132 904 0 0,-20 81 16 0 0,6 39-1071 0 0,25-74-5371 0 0,24-144-8160 0 0</inkml:trace>
  <inkml:trace contextRef="#ctx0" brushRef="#br0" timeOffset="2">3072 3009 3976 0 0,'3'0'4553'0'0,"-3"9"360"0"0,-9 40-2120 0 0,4 18-1097 0 0,19-26-1000 0 0,27-50-487 0 0,-41 9-209 0 0,36-90-112 0 0,-25-19 87 0 0,-58 53 25 0 0,-12 52-2656 0 0,38 55-3825 0 0,39 0-361 0 0,5-44 4258 0 0</inkml:trace>
  <inkml:trace contextRef="#ctx0" brushRef="#br0" timeOffset="3">1651 2868 2464 0 0,'3'-8'2184'0'0,"-1"-15"1417"0"0,-30 3-1320 0 0,-32 50-1497 0 0,12 69-568 0 0,14 20-328 0 0,34-119 112 0 0,14 60 128 0 0,43-65-496 0 0,10-76 192 0 0,-23-9 296 0 0,-19 36 792 0 0,-15 54 2721 0 0,-7 116-2049 0 0,-6 42-1496 0 0,7-68-5121 0 0,19-81-6761 0 0</inkml:trace>
  <inkml:trace contextRef="#ctx0" brushRef="#br0" timeOffset="4">1879 3143 3064 0 0,'0'19'3649'0'0,"0"-5"-136"0"0,-8-23-905 0 0,4-61 369 0 0,10-46-433 0 0,34 10-2015 0 0,-40 106-529 0 0,49-26-2913 0 0,2 93-9666 0 0,-46-50 10123 0 0</inkml:trace>
  <inkml:trace contextRef="#ctx0" brushRef="#br0" timeOffset="5">2151 3132 5897 0 0,'3'0'2336'0'0,"28"-61"3626"0"0,-20-8-5002 0 0,-33 23-808 0 0,-12 41-272 0 0,11 72 480 0 0,23-67-360 0 0,-3 91 720 0 0,37-38-160 0 0,37-39-2504 0 0,20-56-12579 0 0</inkml:trace>
  <inkml:trace contextRef="#ctx0" brushRef="#br0" timeOffset="6">15 2546 3088 0 0,'3'-17'3065'0'0,"3"1"608"0"0,-1 16 479 0 0,-5 61-607 0 0,-3 103-2048 0 0,3-164-1497 0 0,-15 238 440 0 0,4-17-1945 0 0,15-106-9705 0 0,12-115 4929 0 0</inkml:trace>
  <inkml:trace contextRef="#ctx0" brushRef="#br0" timeOffset="7">274 2585 5969 0 0,'-2'109'5257'0'0,"-15"27"-3641"0"0,12 10-1312 0 0,13-28-2320 0 0,6-50-4994 0 0,-10-63 3154 0 0</inkml:trace>
  <inkml:trace contextRef="#ctx0" brushRef="#br0" timeOffset="8">337 2838 7329 0 0,'-33'30'6305'0'0,"-45"-14"-2928"0"0,-2 4-2713 0 0,36-13-7105 0 0,29-18-4481 0 0</inkml:trace>
  <inkml:trace contextRef="#ctx0" brushRef="#br0" timeOffset="9">465 2923 2928 0 0,'0'3'904'0'0,"-3"34"4193"0"0,-7 16-2472 0 0,5 25-1249 0 0,14-5-752 0 0,24-48-176 0 0,-33-25-448 0 0,40-33 137 0 0,11-87-81 0 0,-47 13 104 0 0,-69 57 48 0 0,-15 54-801 0 0,37 43-8024 0 0,41-20 3272 0 0</inkml:trace>
  <inkml:trace contextRef="#ctx0" brushRef="#br0" timeOffset="10">645 2974 2752 0 0,'8'19'4721'0'0,"5"6"-2290"0"0,4 36 200 0 0,3-2-1221 0 0,-17-59-1402 0 0,1 0 0 0 0,-2 0-1 0 0,0 0 1 0 0,2 0 0 0 0,-1-2-1 0 0,0 2 1 0 0,0-2-1 0 0,-1 2 1 0 0,1-2 0 0 0,0 1-1 0 0,0-1 1 0 0,-1 0-1 0 0,0 0 1 0 0,1-1 0 0 0,-1 1-1 0 0,1 0 1 0 0,-1-1 0 0 0,-1-1-1 0 0,2 2 1 0 0,-1-1-1 0 0,0-1 1 0 0,0 1 0 0 0,-1-1-1 0 0,0 1 1 0 0,2-1-1 0 0,-2 1 1 0 0,0-1 0 0 0,1 1-1 0 0,-1-1 1 0 0,-1-1-1 0 0,1 1 1 0 0,0 1 0 0 0,-1-2-1 0 0,0 1 1 0 0,0 1 0 0 0,1-3-1 0 0,-1 3 1 0 0,-1-4-8 0 0,4 0 31 0 0,22-25 202 0 0,-13 99 178 0 0,-9-39-178 0 0,18 72 1438 0 0,-21-98-1629 0 0,1 2 0 0 0,0-3 0 0 0,0 1 0 0 0,0 0 0 0 0,1 0 0 0 0,-1-1 0 0 0,0 1 0 0 0,2 0 0 0 0,-2 0 0 0 0,0-1 0 0 0,0 1 0 0 0,2-2 0 0 0,-2 2 0 0 0,1 0 0 0 0,0-2 0 0 0,-1 2 0 0 0,1-2 0 0 0,-1 0 0 0 0,2 1 0 0 0,-2-1 0 0 0,2 0 0 0 0,-2 0 0 0 0,1 0 0 0 0,-1 0 0 0 0,2 0 1 0 0,-2 0-1 0 0,1-1 0 0 0,0 1 0 0 0,0 0 0 0 0,-1-2 0 0 0,2 2 0 0 0,-2-2 0 0 0,0 2 0 0 0,2-2 0 0 0,-2 0 0 0 0,0 1 0 0 0,2-1 0 0 0,-2 2 0 0 0,0-2 0 0 0,0 0 0 0 0,0 1 0 0 0,1-3 0 0 0,-1 2 0 0 0,0 1 0 0 0,0-1 0 0 0,1 0 0 0 0,-2-1 0 0 0,1 1 0 0 0,0 0 0 0 0,-1-1 0 0 0,1 1 0 0 0,-1-2 0 0 0,1 3 0 0 0,-1-3 0 0 0,0 2 0 0 0,2 0 0 0 0,-2-3-42 0 0,59-173-1500 0 0,-33 92-2973 0 0,6 9-8595 0 0</inkml:trace>
  <inkml:trace contextRef="#ctx0" brushRef="#br0" timeOffset="11">4365 2395 2632 0 0,'-59'5'3646'0'0,"-11"11"-3067"0"0,-495-2-53 0 0,259-24-549 0 0,-187 31-22 0 0,131-4-550 0 0,-183-31 595 0 0,20-3-154 0 0,-222-4 14 0 0,711 22 273 0 0,-159-11 632 0 0,78-75 1081 0 0,111 75-1849 0 0,1-3-1 0 0,0 1 0 0 0,2-2 0 0 0,-2 2 0 0 0,2-1 0 0 0,0-1 0 0 0,0 0 0 0 0,1 0 0 0 0,-1 0 1 0 0,2 2-1 0 0,0-2 0 0 0,0-2 0 0 0,1 2 0 0 0,0 0 0 0 0,1 0 0 0 0,0-1 0 0 0,0 1 0 0 0,2 0 1 0 0,-1 2-1 0 0,1-2 0 0 0,-1 0 0 0 0,2 2 0 0 0,1-3 0 0 0,-2 3 0 0 0,5-7 4 0 0,12-78-121 0 0,2-195-37 0 0,4 193 622 0 0,-5 27-2994 0 0,-25 76-4150 0 0</inkml:trace>
  <inkml:trace contextRef="#ctx0" brushRef="#br0" timeOffset="12">4092 1448 1384 0 0,'36'14'1605'0'0,"3"-1"1818"0"0,-56-3-1551 0 0,-733-38-1816 0 0,102-11-447 0 0,375 66 358 0 0,-85-10-199 0 0,33-78-498 0 0,-312-38 385 0 0,597 99 376 0 0,-254 4-116 0 0,98 12 630 0 0,73 15-542 0 0,123-24-2883 0 0,27-7-1279 0 0</inkml:trace>
  <inkml:trace contextRef="#ctx0" brushRef="#br0" timeOffset="13">2148 2180 1832 0 0,'-8'60'1984'0'0,"-7"-21"617"0"0,8-30-1 0 0,12-92-735 0 0,20-68-401 0 0,3 6-176 0 0,-28 145-1288 0 0,23-58 737 0 0,-5 79 735 0 0,19 69-544 0 0,15-5-712 0 0,-17-41-200 0 0,-10-46-376 0 0,4-81-16 0 0,2-35 32 0 0,-6-17 96 0 0,-6 54-5833 0 0,-16 75-3369 0 0</inkml:trace>
  <inkml:trace contextRef="#ctx0" brushRef="#br0" timeOffset="14">2538 2031 1856 0 0,'0'0'0'0'0,"-3"109"1816"0"0,3-16 2513 0 0,8-65-1064 0 0,25-98-2353 0 0,6-85-784 0 0,-39 155-128 0 0,25-137 16 0 0,-12 100 560 0 0,2 63 585 0 0,18 83-561 0 0,2 4 112 0 0,4-46 400 0 0,-9-65-720 0 0,-2-113-576 0 0,-7-34-1216 0 0,-1 27-10667 0 0,-17 80 8923 0 0</inkml:trace>
  <inkml:trace contextRef="#ctx0" brushRef="#br0" timeOffset="15">4334 2801 2792 0 0,'0'0'0'0'0,"-13"15"2905"0"0,-16 7-1281 0 0,-18 8-464 0 0,-3 20-328 0 0,-2-1-255 0 0,52-49-577 0 0,-38 49 560 0 0,4-12-168 0 0,17-9 344 0 0,36-19 1496 0 0,62 3-631 0 0,9 11-913 0 0,-28 14-888 0 0,-39 7-5537 0 0,-20-16-3921 0 0</inkml:trace>
  <inkml:trace contextRef="#ctx0" brushRef="#br0" timeOffset="16">4600 2861 3072 0 0,'-2'4'2785'0'0,"-14"15"-329"0"0,-10 18-1936 0 0,5 23-272 0 0,18-13-40 0 0,10-17 25 0 0,-7-30-233 0 0,25 25 288 0 0,3-21-312 0 0,-17 3 88 0 0,-33 15-56 0 0,-36-4-160 0 0,22-9-1393 0 0,27-20-6312 0 0</inkml:trace>
  <inkml:trace contextRef="#ctx0" brushRef="#br0" timeOffset="17">4760 2726 3304 0 0,'-12'118'4336'0'0,"1"-43"-3848"0"0,-5 135-392 0 0,0-173-572 0 0,11-50 369 0 0,1-38 859 0 0,12 53 5129 0 0,-8 0-5860 0 0,0 0 0 0 0,0-1 1 0 0,0 1-1 0 0,1 2 1 0 0,-1-3-1 0 0,1 1 1 0 0,-1 0-1 0 0,1 0 1 0 0,-1-1-1 0 0,2 1 1 0 0,-1 0-1 0 0,-1 0 0 0 0,1-2 1 0 0,0 2-1 0 0,0-1 1 0 0,1 1-1 0 0,-1 0 1 0 0,-1-2-1 0 0,1 2 1 0 0,0-2-1 0 0,1 1 1 0 0,-1 1-1 0 0,0-2 0 0 0,1 0 1 0 0,0 2-1 0 0,-1-2 1 0 0,0 0-1 0 0,0 2 1 0 0,1-2-1 0 0,-1 0 1 0 0,0 0-1 0 0,1 0 1 0 0,0 0-1 0 0,-1 0 1 0 0,0 0-1 0 0,0 0 0 0 0,1-2 1 0 0,-1 2-1 0 0,0 0 1 0 0,1 0-1 0 0,0-2 1 0 0,-1 2-1 0 0,0-2 1 0 0,0 2-1 0 0,0-1 1 0 0,1-1-1 0 0,-1 2 0 0 0,-1-2 1 0 0,1 0-1 0 0,0 1 1 0 0,1 1-1 0 0,-1-2 1 0 0,0-2-22 0 0,61-78-271 0 0,-58 76 259 0 0,-3 6 13 0 0,0 0 0 0 0,1-2 1 0 0,-1 2-1 0 0,0-1 0 0 0,0 1 0 0 0,0-2 0 0 0,1 2 0 0 0,-1-2 0 0 0,0 2 0 0 0,-1-2 0 0 0,1 1 0 0 0,0-1 0 0 0,1 2 0 0 0,-2-2 1 0 0,1 0-1 0 0,0 1 0 0 0,-1-1 0 0 0,1 0 0 0 0,1 0 0 0 0,-2 1 0 0 0,1-1 0 0 0,-1 0 0 0 0,0 0 0 0 0,1 1 0 0 0,-1-1 0 0 0,0 0 1 0 0,0 0-1 0 0,0 1 0 0 0,0-1 0 0 0,1 0 0 0 0,-1 0 0 0 0,-1 1 0 0 0,1-3 0 0 0,0 2 0 0 0,0 0 0 0 0,0 1 0 0 0,-1-1 0 0 0,1 0 1 0 0,0 0-1 0 0,-1 1 0 0 0,1-1 0 0 0,-2 0 0 0 0,2 0 0 0 0,-1 1 0 0 0,0-1 0 0 0,1 2 0 0 0,-1-2 0 0 0,-1 0 0 0 0,2 1 0 0 0,-1-1 1 0 0,0 2-1 0 0,0-2 0 0 0,0 0 0 0 0,-1 2 0 0 0,1-1 0 0 0,0 1 0 0 0,0-2 0 0 0,0 2 0 0 0,-1 0 0 0 0,1-2 0 0 0,0 2 0 0 0,0 0 0 0 0,-1 0 1 0 0,1-2-1 0 0,0 2 0 0 0,0 0 0 0 0,0 0 0 0 0,-2 0 0 0 0,2 2-1 0 0,-88-93 160 0 0,40 69-851 0 0,16 12-3506 0 0,17 5-5782 0 0</inkml:trace>
  <inkml:trace contextRef="#ctx0" brushRef="#br0" timeOffset="18">4404 2395 1712 0 0,'0'0'0'0'0,"-5"3"1416"0"0,4 12 641 0 0,4 4 703 0 0,21-5-439 0 0,40-10 655 0 0,-64-4-2976 0 0,98-2 1305 0 0,16-12-769 0 0,-22 1-416 0 0,-37 19-3513 0 0,-41 17-7969 0 0</inkml:trace>
  <inkml:trace contextRef="#ctx0" brushRef="#br0" timeOffset="19">4855 1322 1528 0 0,'7'8'184'0'0,"14"8"912"0"0,-5-18 809 0 0,-13-22 351 0 0,-54-3-784 0 0,-74 27-976 0 0,125 0-496 0 0,-186 29 208 0 0,7-21-136 0 0,62-11-872 0 0,84-18-7593 0 0</inkml:trace>
  <inkml:trace contextRef="#ctx0" brushRef="#br0" timeOffset="20">4457 1300 1616 0 0,'0'4'32'0'0,"0"7"880"0"0,7-11 928 0 0,-1 1 329 0 0,-2-2-249 0 0,4-52-359 0 0,-8 53-1561 0 0,7-109 800 0 0,-2-27-496 0 0,-3 38-72 0 0,-2 59 224 0 0,0 71-1968 0 0,5 54-4057 0 0,17-19 2584 0 0,6-46 1249 0 0</inkml:trace>
  <inkml:trace contextRef="#ctx0" brushRef="#br0" timeOffset="21">4600 1089 1616 0 0,'0'0'0'0'0,"0"-21"1472"0"0,-24-47 1337 0 0,-4-28-369 0 0,2 14-1480 0 0,-4 59 761 0 0,30 23-1721 0 0,-52 10 1712 0 0,-17 85-656 0 0,10 2-655 0 0,40-33-2426 0 0,20-54-9993 0 0</inkml:trace>
  <inkml:trace contextRef="#ctx0" brushRef="#br1" timeOffset="22">4572 102 1424 0 0,'2'-3'568'0'0,"6"-4"2417"0"0,-3 10 1127 0 0,-5 32-911 0 0,-6 66-2385 0 0,-11 39-1784 0 0,17-140 968 0 0,-11 145-6449 0 0,8-52 816 0 0</inkml:trace>
  <inkml:trace contextRef="#ctx0" brushRef="#br1" timeOffset="23">4762 588 2224 0 0,'-7'44'4585'0'0,"-48"-7"-2161"0"0,-35-39-1607 0 0,-4-42-937 0 0,29-4-6450 0 0,48 29 3234 0 0</inkml:trace>
  <inkml:trace contextRef="#ctx0" brushRef="#br1" timeOffset="24">4770 100 3088 0 0,'4'4'3585'0'0,"-10"-9"-913"0"0,-56-36-751 0 0,-32 2-425 0 0,-9 20-616 0 0,11 23-407 0 0,92-4-473 0 0,-40 24-2177 0 0,38-17-9641 0 0</inkml:trace>
  <inkml:trace contextRef="#ctx0" brushRef="#br1" timeOffset="25">5149 389 1288 0 0,'6'-4'1016'0'0,"8"-3"2201"0"0,-6 18 71 0 0,2 5-623 0 0,5-6-1465 0 0,6 3-896 0 0,-21-13-304 0 0,31 22 136 0 0,14 42-1208 0 0,-3 20-5201 0 0,-27-57 792 0 0</inkml:trace>
  <inkml:trace contextRef="#ctx0" brushRef="#br1" timeOffset="26">5352 1073 1464 0 0,'4'9'888'0'0,"5"5"1961"0"0,-1 4-193 0 0,-2 10-2344 0 0,-6 13-3456 0 0,-14 20-1873 0 0</inkml:trace>
  <inkml:trace contextRef="#ctx0" brushRef="#br1" timeOffset="27">5362 1480 2056 0 0,'0'3'512'0'0,"13"12"3241"0"0,-8 13-1401 0 0,-5 14-2240 0 0,0-14-4337 0 0,-11-9-287 0 0</inkml:trace>
  <inkml:trace contextRef="#ctx0" brushRef="#br1" timeOffset="28">5352 1763 1296 0 0,'19'13'3441'0'0,"-10"38"-2249"0"0,-9 10-3281 0 0,-12-15-1695 0 0</inkml:trace>
  <inkml:trace contextRef="#ctx0" brushRef="#br1" timeOffset="29">5329 2349 1920 0 0,'0'0'0'0'0,"11"25"3169"0"0,-4-25-1137 0 0,-7 7-3072 0 0,-12 21-3225 0 0,7-23 2537 0 0</inkml:trace>
  <inkml:trace contextRef="#ctx0" brushRef="#br1" timeOffset="30">5297 2666 656 0 0,'4'25'1192'0'0,"10"6"480"0"0,-5-6 529 0 0,-6-2-2857 0 0,-11 0-4305 0 0</inkml:trace>
  <inkml:trace contextRef="#ctx0" brushRef="#br1" timeOffset="31">5352 2904 2544 0 0,'6'24'2425'0'0,"-3"10"-1489"0"0,-3 1-960 0 0,10-14-880 0 0,12-16-1497 0 0,-9-5-71 0 0</inkml:trace>
  <inkml:trace contextRef="#ctx0" brushRef="#br1" timeOffset="32">5485 3023 3248 0 0,'10'0'1713'0'0,"8"16"431"0"0,-13 10-1472 0 0,-4-10-4433 0 0,-1-16-71 0 0</inkml:trace>
  <inkml:trace contextRef="#ctx0" brushRef="#br1" timeOffset="33">5567 2793 2376 0 0,'17'14'2665'0'0,"4"5"1135"0"0,1-5-2343 0 0,4 14-1257 0 0,6 20-104 0 0,-11 10 1344 0 0,-21-58-1440 0 0,5 53 720 0 0,-41 7-384 0 0,-28 1-392 0 0,9-22 64 0 0,22-6-3112 0 0,18-13-6514 0 0</inkml:trace>
  <inkml:trace contextRef="#ctx0" brushRef="#br0" timeOffset="34">6084 2624 2760 0 0,'0'0'600'0'0,"0"9"3393"0"0,1 45-336 0 0,5 53-2081 0 0,-6 39-1360 0 0,-7 34 56 0 0,7-180-272 0 0,-16 134-2792 0 0,15-78-4330 0 0,1-56 4282 0 0</inkml:trace>
  <inkml:trace contextRef="#ctx0" brushRef="#br0" timeOffset="35">6169 3321 3736 0 0,'4'5'928'0'0,"28"34"3385"0"0,-18-36-2024 0 0,-17-10-1985 0 0,-55-19 56 0 0,-39 15-360 0 0,97 11 0 0 0,-108 4 56 0 0,29 15-2160 0 0,38 14-7442 0 0</inkml:trace>
  <inkml:trace contextRef="#ctx0" brushRef="#br0" timeOffset="36">6330 2675 2592 0 0,'0'0'0'0'0,"-35"26"5425"0"0,-43-1-2120 0 0,-22-18-2121 0 0,10-19-1008 0 0,43-38-312 0 0,47 50 136 0 0,-11-30-6833 0 0,11 14 1336 0 0</inkml:trace>
  <inkml:trace contextRef="#ctx0" brushRef="#br0" timeOffset="37">8509 2962 2096 0 0,'19'-23'7000'0'0,"-49"-9"-5303"0"0,-14 25-919 0 0,42 7-764 0 0,0 0-1 0 0,0 0 0 0 0,1 0 1 0 0,-2 0-1 0 0,2 0 0 0 0,-1 2 1 0 0,0-2-1 0 0,0 2 0 0 0,1-2 1 0 0,-1 1-1 0 0,0-1 0 0 0,1 2 1 0 0,0 0-1 0 0,-2 0 0 0 0,2-1 1 0 0,0-1-1 0 0,0 2 0 0 0,-1 0 1 0 0,1 1-1 0 0,0-1 0 0 0,0 0 1 0 0,-1 0-1 0 0,1-1 0 0 0,1 3 1 0 0,-1-2-1 0 0,0-1 0 0 0,1 3 1 0 0,-1-2-1 0 0,1-1 0 0 0,-2 3 1 0 0,2-2-1 0 0,-1 1 0 0 0,1-1 1 0 0,0 2-1 0 0,0-3 0 0 0,0 3 1 0 0,0-2-1 0 0,0-1 0 0 0,0 3 1 0 0,0-2-1 0 0,1 1 0 0 0,-1-1 1 0 0,2 1-1 0 0,-2-1 0 0 0,1 2 1 0 0,-1-3-1 0 0,1 1 0 0 0,-1 2 1 0 0,1-2-1 0 0,0-1 0 0 0,1 1 1 0 0,-1 0-1 0 0,0 1 0 0 0,0-1 1 0 0,2 0-14 0 0,143-13-1187 0 0,-135 45 367 0 0,-74 238 303 0 0,60-263 528 0 0,-7 32 269 0 0,1-3 0 0 0,-4 1 1 0 0,0 0-1 0 0,0-2 0 0 0,-2 0 0 0 0,-2-2 1 0 0,0-2-1 0 0,-10 15-280 0 0,25-45 48 0 0,0 1 0 0 0,0-2 0 0 0,1 1 0 0 0,-2-1 0 0 0,1 2 1 0 0,1-3-1 0 0,-2 1 0 0 0,1 0 0 0 0,-1 0 0 0 0,1-1 0 0 0,-1 1 0 0 0,1 0 0 0 0,0 0 0 0 0,-1-2 0 0 0,1 1 1 0 0,-2-1-1 0 0,2 2 0 0 0,-1-2 0 0 0,1 0 0 0 0,-1 0 0 0 0,0 0 0 0 0,0 0 0 0 0,1-2 0 0 0,-1 2 0 0 0,1 0 1 0 0,-1-1-1 0 0,0-1 0 0 0,0 2 0 0 0,1-2 0 0 0,-1 0 0 0 0,1 1 0 0 0,0-1 0 0 0,0 0 0 0 0,0 0 0 0 0,0-1 0 0 0,-1 1 1 0 0,2-2-1 0 0,-2 3 0 0 0,1-3 0 0 0,1 2 0 0 0,0-1 0 0 0,-2-1 0 0 0,2 1 0 0 0,0-1 0 0 0,-2-1-48 0 0,-19-171-1713 0 0,64 55-5444 0 0,2 43 1997 0 0</inkml:trace>
  <inkml:trace contextRef="#ctx0" brushRef="#br0" timeOffset="38">8694 3109 3544 0 0,'4'-15'2737'0'0,"-9"-3"536"0"0,-5 16-2361 0 0,7 37-664 0 0,17 18-312 0 0,33-25 256 0 0,-47-28-192 0 0,56-3 472 0 0,-19-52 72 0 0,-37-1 72 0 0,-41 15-688 0 0,-5 33-4489 0 0,26 25-3272 0 0</inkml:trace>
  <inkml:trace contextRef="#ctx0" brushRef="#br0" timeOffset="39">9011 2960 2968 0 0,'3'0'1929'0'0,"-3"7"1871"0"0,-35 19-3103 0 0,-21 36-449 0 0,39 12 176 0 0,39-27-112 0 0,-22-47-312 0 0,51 7 656 0 0,15-45-168 0 0,-28-36-416 0 0,-34 14-64 0 0,-31 42-688 0 0,4 34-7418 0 0,20-14 5498 0 0</inkml:trace>
  <inkml:trace contextRef="#ctx0" brushRef="#br0" timeOffset="40">9329 2995 2264 0 0,'28'-53'7468'0'0,"-79"43"-5743"0"0,-6 89-1913 0 0,48-62-31 0 0,3 1 0 0 0,-1 0 1 0 0,2-1-1 0 0,-1 3 1 0 0,1-3-1 0 0,1 3 0 0 0,1-1 1 0 0,-1 0-1 0 0,2 1 0 0 0,0 1 1 0 0,1-2-1 0 0,0 15 219 0 0,34-3-751 0 0,-16-50 737 0 0,0 1 0 0 0,0-3 0 0 0,-1 0-1 0 0,-1 0 1 0 0,-1-2 0 0 0,0-2 0 0 0,-1 1 0 0 0,-1-3-1 0 0,-1 1 1 0 0,8-20 14 0 0,-1 6 155 0 0,6-18 358 0 0,1 0 0 0 0,-5 0 1 0 0,0-4-1 0 0,-2 0 1 0 0,-2-1-1 0 0,4-27-513 0 0,-18 13 947 0 0,-33 156 102 0 0,-49 396-215 0 0,78-464-951 0 0,-1 1 0 0 0,1-1 0 0 0,0 1 0 0 0,1 0 0 0 0,0 1 0 0 0,1-1 0 0 0,-1-2 0 0 0,2 3 0 0 0,-1-1 1 0 0,1 0-1 0 0,0 1 0 0 0,1-1 0 0 0,0-1 0 0 0,1 1 0 0 0,-1-2 0 0 0,0 3 0 0 0,2-3 0 0 0,0 1 0 0 0,-1-1 0 0 0,2 1 0 0 0,0 0 1 0 0,5 8 116 0 0,19-12-4765 0 0,-18-41-1459 0 0</inkml:trace>
  <inkml:trace contextRef="#ctx0" brushRef="#br0" timeOffset="41">7229 3039 768 0 0,'11'-65'6361'0'0,"-13"63"-6304"0"0,2-1 0 0 0,-1 1 0 0 0,0-2 0 0 0,0 3 0 0 0,0-3 1 0 0,1 2-1 0 0,-2-1 0 0 0,1 1 0 0 0,-1 0 0 0 0,0 1 0 0 0,1-3 0 0 0,0 2 0 0 0,-1 0 1 0 0,0 1-1 0 0,1-1 0 0 0,-1 0 0 0 0,1 2 0 0 0,-2-2 0 0 0,2 1 0 0 0,-2-1 0 0 0,2 2 0 0 0,-1-2 1 0 0,-1 2-1 0 0,2 0 0 0 0,-1-2 0 0 0,-1 2 0 0 0,2 0 0 0 0,-1 0 0 0 0,-1 0 0 0 0,2 0 1 0 0,-2 0-1 0 0,1 2 0 0 0,1-2 0 0 0,-2 0 0 0 0,1 2 0 0 0,1-2 0 0 0,-2 2 0 0 0,2-1 0 0 0,-3 1-56 0 0,-61 62 353 0 0,-4 133 108 0 0,69-196-466 0 0,0 1 0 0 0,0 0 0 0 0,0 0 0 0 0,1-1 0 0 0,-1 1 0 0 0,0 0 1 0 0,2 0-1 0 0,-2-1 0 0 0,0 1 0 0 0,1 0 0 0 0,-1 0 0 0 0,1 0 0 0 0,-1-2 0 0 0,1 1 1 0 0,1 1-1 0 0,-2 0 0 0 0,1 0 0 0 0,0-2 0 0 0,0 1 0 0 0,-1 1 0 0 0,1-2 0 0 0,1 2 1 0 0,-1-2-1 0 0,0 2 0 0 0,0-2 0 0 0,1 1 0 0 0,-1-1 0 0 0,0 0 0 0 0,0 0 0 0 0,0 2 1 0 0,1-2-1 0 0,-1 0 0 0 0,0 0 0 0 0,0 0 0 0 0,1 0 0 0 0,-1 0 0 0 0,0 0 0 0 0,0 0 1 0 0,0 0-1 0 0,1 0 0 0 0,-1-2 0 0 0,0 2 0 0 0,0 0 0 0 0,-1-1 0 0 0,2 1 0 0 0,-1-2 1 0 0,0 2-1 0 0,0-2 0 0 0,0 2 0 0 0,1-2 0 0 0,-2 2 0 0 0,1-1 0 0 0,0-1 0 0 0,0 0 1 0 0,-1 2-1 0 0,1-2 0 0 0,1 1 0 0 0,-2-1 0 0 0,1 0 0 0 0,-1 0 0 0 0,0 2 0 0 0,1-2 1 0 0,-1 1-1 0 0,1-3 4 0 0,110-156-420 0 0,-94 139 883 0 0,-25 58 284 0 0,-1 5-224 0 0,9 76 200 0 0,32-62-4054 0 0,-5-52-4675 0 0</inkml:trace>
  <inkml:trace contextRef="#ctx0" brushRef="#br0" timeOffset="42">7377 3081 3120 0 0,'4'51'6362'0'0,"-10"-3"-4221"0"0,5 42-1943 0 0,18-85-546 0 0,113-181 70 0 0,-130 176 294 0 0,0 0-1 0 0,0 2 1 0 0,0-2-1 0 0,0 0 1 0 0,2 1-1 0 0,-2-1 1 0 0,0 0-1 0 0,0 2 0 0 0,0-2 1 0 0,0 0-1 0 0,0 2 1 0 0,1-2-1 0 0,-1 0 1 0 0,0 0-1 0 0,0 2 1 0 0,0-2-1 0 0,1 0 0 0 0,-1 0 1 0 0,0 1-1 0 0,1-1 1 0 0,-1 0-1 0 0,0 0 1 0 0,0 0-1 0 0,1 0 1 0 0,-1 2-1 0 0,0-2 1 0 0,2 0-1 0 0,-2 0 0 0 0,0 0 1 0 0,1 0-1 0 0,-1 0 1 0 0,0 0-1 0 0,1 0 1 0 0,-1 0-1 0 0,0 0 1 0 0,1 0-1 0 0,-1 0 1 0 0,0 0-1 0 0,1 0 0 0 0,-1 0 1 0 0,0 0-1 0 0,2 0 1 0 0,-2-2-1 0 0,0 2 1 0 0,1 0-1 0 0,-1 0 1 0 0,0 0-1 0 0,0 0 1 0 0,1-1-1 0 0,-1 1 0 0 0,0 0 1 0 0,0 0-1 0 0,1-2-15 0 0,-14 92 237 0 0,3-29-117 0 0,10-61-123 0 0,1-2 0 0 0,-1 2 0 0 0,0 0 0 0 0,2-1 0 0 0,-2 1 0 0 0,0 0 0 0 0,1 0 0 0 0,-1 0 0 0 0,1-2 0 0 0,-1 2 0 0 0,1 0-1 0 0,-1 0 1 0 0,0 0 0 0 0,2 0 0 0 0,-2 0 0 0 0,1 0 0 0 0,-1 0 0 0 0,1 0 0 0 0,-1 0 0 0 0,1 0 0 0 0,-1 0 0 0 0,1 0 0 0 0,-1 0 0 0 0,0 0-1 0 0,2 0 1 0 0,-2 0 0 0 0,1 0 0 0 0,-1 2 0 0 0,1-2 0 0 0,-1 0 0 0 0,0 0 0 0 0,1 1 0 0 0,-1-1 0 0 0,0 0 0 0 0,1 0 0 0 0,-1 2 0 0 0,0-2-1 0 0,2 0 1 0 0,-2 2 0 0 0,0-2 0 0 0,0 0 0 0 0,1 2 0 0 0,-1-2 0 0 0,0 1 0 0 0,0-1 0 0 0,0 2 0 0 0,1-2 0 0 0,-1 0 0 0 0,0 2 0 0 0,0-2 0 0 0,0 2-1 0 0,0-2 1 0 0,0 2 0 0 0,0-2 0 0 0,0 1 0 0 0,0-1 3 0 0,37-67-172 0 0,-35 62 176 0 0,63-109 170 0 0,-53 123 651 0 0,15 214-865 0 0,-13-190-4554 0 0,5-29-3474 0 0</inkml:trace>
  <inkml:trace contextRef="#ctx0" brushRef="#br1" timeOffset="43">7298 514 1104 0 0,'-8'-48'3740'0'0,"3"48"-3690"0"0,0 0 1 0 0,-1 2 0 0 0,1-2-1 0 0,-1 2 1 0 0,1 0 0 0 0,0-1 0 0 0,-1 1-1 0 0,1 0 1 0 0,0 1 0 0 0,0 1 0 0 0,0-1-1 0 0,1 1 1 0 0,-1-1 0 0 0,1 3-1 0 0,-1-3 1 0 0,2 3 0 0 0,-2-1 0 0 0,1 0-1 0 0,0 0 1 0 0,1 2 0 0 0,-1-1 0 0 0,2 1-1 0 0,-2 0-50 0 0,-27 74 255 0 0,31-81-254 0 0,-1 1 1 0 0,1 1-1 0 0,-1 0 1 0 0,1 0-1 0 0,0 0 1 0 0,-1-2-1 0 0,1 1 0 0 0,0 1 1 0 0,0 0-1 0 0,0 0 1 0 0,0-1-1 0 0,0 1 1 0 0,0 0-1 0 0,0 0 0 0 0,0-1 1 0 0,0-1-1 0 0,0 2 1 0 0,0 0-1 0 0,0 0 1 0 0,1-1-1 0 0,-1 1 0 0 0,0 0 1 0 0,1-2-1 0 0,-1 2 1 0 0,1-1-1 0 0,-1 1 1 0 0,2 0-1 0 0,-2-2 0 0 0,1 2 1 0 0,-1-1-1 0 0,1-1 1 0 0,0 2-1 0 0,-1 0 1 0 0,2-2-1 0 0,-1 2 0 0 0,0-2 1 0 0,-1 2-1 0 0,1-2 1 0 0,0 0-1 0 0,1 1 1 0 0,-1-1-1 0 0,0 0 0 0 0,0 0 1 0 0,-1 2-1 0 0,2-2 1 0 0,-1 0-1 0 0,0 0 1 0 0,0 0-1 0 0,0 0 0 0 0,1 0 1 0 0,-1 0-1 0 0,0 0 1 0 0,0 0-1 0 0,0-2 1 0 0,-1 2-1 0 0,2 0 0 0 0,-1 0 1 0 0,0-1-1 0 0,0 1 1 0 0,1-2-1 0 0,-2 2 1 0 0,1 0-1 0 0,0-2 0 0 0,0 0-1 0 0,65-44-80 0 0,-54 36 89 0 0,-12 12-12 0 0,0-1 0 0 0,-1 3 0 0 0,1-2 0 0 0,0-1 0 0 0,0 1 0 0 0,0 2 0 0 0,0-2 0 0 0,0-1 0 0 0,1 3 0 0 0,-1-2 0 0 0,0-1 0 0 0,1 1 0 0 0,-1 0 0 0 0,0 1 0 0 0,2-1 0 0 0,-1 0 0 0 0,-1 0 0 0 0,1-1 0 0 0,0 1 0 0 0,-1 0 0 0 0,2 0 0 0 0,-1-1 0 0 0,0 1 0 0 0,0 0-1 0 0,0 0 1 0 0,1-1 0 0 0,-1-1 0 0 0,0 2 0 0 0,0 0 0 0 0,1-2 0 0 0,-1 2 0 0 0,0-2 0 0 0,0 2 0 0 0,2-2 0 0 0,-2 1 0 0 0,0-1 0 0 0,0 0 0 0 0,2 0 0 0 0,-2 0 0 0 0,0 2 0 0 0,0-2 0 0 0,2 0 0 0 0,-2-2 0 0 0,0 2 0 0 0,1 0 0 0 0,0 0 0 0 0,-1 0 0 0 0,0-1 0 0 0,1 1-1 0 0,0-2 1 0 0,-1 2 0 0 0,0-2 0 0 0,1 2 0 0 0,-1-2 0 0 0,0 0 0 0 0,0 2 0 0 0,1-1 0 0 0,-1-1 0 0 0,0 0 0 0 0,0 0 0 0 0,0 1 0 0 0,1-1 3 0 0,-2 25 85 0 0,-2-2-1 0 0,1 2 1 0 0,0 0 0 0 0,-1-2 0 0 0,-2 2-1 0 0,0-2 1 0 0,-1 0 0 0 0,1 0-1 0 0,-3 0 1 0 0,1-2 0 0 0,-1 3 0 0 0,-2-3-1 0 0,2-1 1 0 0,-1 1 0 0 0,-2-1-1 0 0,0-1 1 0 0,-1-1 0 0 0,0 0 0 0 0,0 0-1 0 0,-1-2 1 0 0,0 0 0 0 0,0-2-1 0 0,-2 0 1 0 0,1 1 0 0 0,-1-3 0 0 0,1-1-1 0 0,-2 0 1 0 0,-1 0-85 0 0,13-9-16 0 0,0 1 0 0 0,0-1 0 0 0,0 2 0 0 0,1-2-1 0 0,-2 0 1 0 0,2 0 0 0 0,-2 0 0 0 0,2 0 0 0 0,-2 0 0 0 0,2-2 0 0 0,-2 2 0 0 0,1-1-1 0 0,1-1 1 0 0,-2 0 0 0 0,2 2 0 0 0,-1-2 0 0 0,1-1 0 0 0,-2 1 0 0 0,2 0 0 0 0,0-1 0 0 0,-1 1-1 0 0,1-1 1 0 0,0 1 0 0 0,0-2 0 0 0,0 1 0 0 0,0-1 0 0 0,0 1 0 0 0,1-1 0 0 0,-3-1 16 0 0,14-109-5615 0 0,12 73 3236 0 0</inkml:trace>
  <inkml:trace contextRef="#ctx0" brushRef="#br1" timeOffset="44">7395 674 1992 0 0,'4'5'2552'0'0,"-4"23"1473"0"0,-9 13-2704 0 0,7-9-1105 0 0,15-1-160 0 0,41-24-128 0 0,-54-7 72 0 0,59-38-96 0 0,-40-26 80 0 0,-59 15-16 0 0,-65 38-1473 0 0,18 47-5064 0 0,61-15 4705 0 0</inkml:trace>
  <inkml:trace contextRef="#ctx0" brushRef="#br1" timeOffset="45">7671 626 1064 0 0,'0'0'0'0'0,"9"0"2144"0"0,-7-12 1305 0 0,-4 9-1425 0 0,-10 45-967 0 0,6 4-593 0 0,6-46-464 0 0,1 40 264 0 0,18-26-56 0 0,4-14-152 0 0,-3-23-64 0 0,-24 4-64 0 0,-18 10 8 0 0,14 7-368 0 0,14 6-1329 0 0,19-1-2400 0 0,-10-4-63 0 0</inkml:trace>
  <inkml:trace contextRef="#ctx0" brushRef="#br1" timeOffset="46">7964 537 2128 0 0,'-10'3'6988'0'0,"-18"18"-6119"0"0,2 27-1269 0 0,13 5-1123 0 0,14-53 1484 0 0,-1 0-1 0 0,2-2 1 0 0,-2 2-1 0 0,1 0 1 0 0,-1 0-1 0 0,1 0 1 0 0,0 0-1 0 0,-1-2 1 0 0,1 2-1 0 0,-1 0 1 0 0,2 0-1 0 0,-1 0 1 0 0,-1 0-1 0 0,1 0 1 0 0,-1 2-1 0 0,1-2 1 0 0,0 0-1 0 0,-1 0 1 0 0,2 0-1 0 0,-2 0 1 0 0,1 2-1 0 0,-1-2 1 0 0,1 0-1 0 0,-1 1 1 0 0,1-1-1 0 0,-1 0 1 0 0,2 2-1 0 0,-2-2 1 0 0,1 0-1 0 0,-1 2 0 0 0,1-2 1 0 0,-1 2-1 0 0,0-2 1 0 0,1 1-1 0 0,-1-1 1 0 0,0 2-1 0 0,1-2 1 0 0,-1 2-1 0 0,0 0 1 0 0,0-2-1 0 0,0 1 1 0 0,2-1-1 0 0,-2 2 1 0 0,0 0-1 0 0,0-2 1 0 0,0 2-1 0 0,0-2 1 0 0,0 2-1 0 0,0-1 1 0 0,0-1-1 0 0,0 2 1 0 0,-2-2-1 0 0,2 2 1 0 0,0 0-1 0 0,0-2 1 0 0,0 1-1 0 0,-1-1 1 0 0,1 2-1 0 0,0-2 0 0 0,0 2 1 0 0,-1-2-1 0 0,1 2 40 0 0,46-75-1507 0 0,45-129 1665 0 0,-85 174 1949 0 0,-19 60-535 0 0,9-13-1237 0 0,-1 2 0 0 0,1 0-1 0 0,2 0 1 0 0,-1 0 0 0 0,1 2-1 0 0,2-2 1 0 0,-1 1 0 0 0,2 0-1 0 0,-1 0 1 0 0,2-1 0 0 0,2 16-335 0 0,21 68-2762 0 0,-12-87-6068 0 0</inkml:trace>
  <inkml:trace contextRef="#ctx0" brushRef="#br1" timeOffset="47">6083 466 1328 0 0,'9'-67'4160'0'0,"-78"4"-2538"0"0,16 84-1590 0 0,51-19-30 0 0,-2 0-1 0 0,2-1 0 0 0,-1 1 0 0 0,0 0 0 0 0,0 0 1 0 0,1 0-1 0 0,-2-1 0 0 0,2 3 0 0 0,-1-2 1 0 0,1 1-1 0 0,0 1 0 0 0,0-1 0 0 0,0-1 0 0 0,-1 1 1 0 0,1 1-1 0 0,1 1 0 0 0,0-1 0 0 0,-2-1 0 0 0,2 1 1 0 0,0 1-1 0 0,-1-1 0 0 0,1-1 0 0 0,0 2 1 0 0,0-1-1 0 0,1 1 0 0 0,-1-1 0 0 0,1 1 0 0 0,0-2 1 0 0,0 3-1 0 0,0-1 0 0 0,0-1 0 0 0,0 1 1 0 0,0-2-1 0 0,0 3 0 0 0,1-3 0 0 0,0 2 0 0 0,-1-1 1 0 0,1 1-1 0 0,0-1 0 0 0,1 1 0 0 0,-1-1 0 0 0,1-1 1 0 0,0 1-1 0 0,-1-1 0 0 0,1 2 0 0 0,1-1 1 0 0,-2-2-1 0 0,1 1 0 0 0,1 1 0 0 0,-1-1 0 0 0,1-1 1 0 0,-1 2-1 0 0,1-3 0 0 0,0 3 0 0 0,0-2 0 0 0,-1-1 1 0 0,2 1-1 0 0,-2 0 0 0 0,1 0 0 0 0,0-2 1 0 0,0 1-1 0 0,0-1 0 0 0,0 2 0 0 0,0-2 0 0 0,1 0 1 0 0,-1 0-1 0 0,0 0 0 0 0,0 0 0 0 0,0 0-1 0 0,5-3 0 0 0,0 1 0 0 0,-1-2 0 0 0,1 1 0 0 0,-1-1 0 0 0,0-1 0 0 0,1 1 0 0 0,-1-1 0 0 0,-1-2 0 0 0,1 2 0 0 0,0-2 0 0 0,-1 0 0 0 0,0 0 0 0 0,0-2-1 0 0,-1 2 1 0 0,1-2 0 0 0,-1 0 0 0 0,0 1 0 0 0,-2-3 0 0 0,2 2 0 0 0,-1-1 0 0 0,-1-3 0 0 0,-12 19 139 0 0,5 2 43 0 0,0 1 0 0 0,1 2 0 0 0,0-1 0 0 0,0 1 0 0 0,0-2 0 0 0,1 1 0 0 0,0 1-1 0 0,0 1 1 0 0,1-1 0 0 0,1-1 0 0 0,-1 1 0 0 0,1-1 0 0 0,0 3 0 0 0,0-3 0 0 0,1 1 0 0 0,0 6-182 0 0,26 70-227 0 0,33-63-5609 0 0,-38-43 1704 0 0</inkml:trace>
  <inkml:trace contextRef="#ctx0" brushRef="#br1" timeOffset="48">6302 313 1880 0 0,'20'92'5940'0'0,"-33"61"-5211"0"0,13-155-733 0 0,2 2 0 0 0,-2 0 0 0 0,0 0-1 0 0,1-2 1 0 0,-1 2 0 0 0,0 0 0 0 0,1 0 0 0 0,-1 0 0 0 0,1 0 0 0 0,-1-1-1 0 0,0 1 1 0 0,2 0 0 0 0,-2 0 0 0 0,1 0 0 0 0,-1 0 0 0 0,0 0 0 0 0,1 0-1 0 0,-1 0 1 0 0,1 0 0 0 0,-1 0 0 0 0,1 0 0 0 0,-1 0 0 0 0,0 0 0 0 0,2 1-1 0 0,-2-1 1 0 0,1 0 0 0 0,-1 0 0 0 0,0 0 0 0 0,1 0 0 0 0,-1 2 0 0 0,0-2-1 0 0,1 0 1 0 0,-1 0 0 0 0,0 2 0 0 0,1-2 0 0 0,-1 0 0 0 0,0 2 0 0 0,0-2-1 0 0,2 0 1 0 0,-2 1 0 0 0,0-1 0 0 0,0 0 0 0 0,0 2 0 0 0,1-2 0 0 0,-1 2-1 0 0,0-2 1 0 0,0 0 0 0 0,0 2 0 0 0,0-2 0 0 0,0 1 4 0 0,0-2-8 0 0,60-138-8 0 0,-43 119 522 0 0,-17 71-264 0 0,12 65-78 0 0,11-133-277 0 0,38-124 52 0 0,-29 310 2976 0 0,-5-123-3680 0 0,20-32-6603 0 0,-33-21 3634 0 0</inkml:trace>
  <inkml:trace contextRef="#ctx0" brushRef="#br1" timeOffset="49">8934 502 1104 0 0,'4'98'6618'0'0,"16"-89"-6050"0"0,-22-11-534 0 0,1 2 0 0 0,0 0 0 0 0,0-2 0 0 0,1 1 0 0 0,-2 1 0 0 0,1-2-1 0 0,0 0 1 0 0,0 2 0 0 0,1-2 0 0 0,-1 1 0 0 0,-1-1 0 0 0,2 0 0 0 0,-1 2 0 0 0,1-2-1 0 0,-1 1 1 0 0,1-1 0 0 0,-1 0 0 0 0,1 0 0 0 0,0 0 0 0 0,-2 1 0 0 0,2-1 0 0 0,0 0 0 0 0,0 0-1 0 0,0 1 1 0 0,-1-1 0 0 0,1 0 0 0 0,1 0 0 0 0,-1 1 0 0 0,0-3 0 0 0,0 2 0 0 0,0 1-1 0 0,0-1 1 0 0,2 0 0 0 0,-2 0 0 0 0,0 1 0 0 0,1-1 0 0 0,-1 2 0 0 0,1-2 0 0 0,-1 0-1 0 0,1 1 1 0 0,1-1 0 0 0,-2 0 0 0 0,1 0 0 0 0,0 2 0 0 0,-1-2 0 0 0,1 1-34 0 0,0 1 38 0 0,1 0 1 0 0,-1 0-1 0 0,0 1 0 0 0,0-1 1 0 0,1 0-1 0 0,-2 0 1 0 0,1 2-1 0 0,0-2 1 0 0,0 0-1 0 0,-1 2 1 0 0,1-2-1 0 0,1 2 1 0 0,-1-2-1 0 0,-1 2 0 0 0,1-2 1 0 0,-1 1-1 0 0,1 1 1 0 0,1-2-1 0 0,-2 2 1 0 0,1 0-1 0 0,-1-2 1 0 0,0 1-1 0 0,1 1 1 0 0,-1 0-1 0 0,1 0 0 0 0,-1-2 1 0 0,0 1-1 0 0,0 1 1 0 0,1 0-1 0 0,-1 0 1 0 0,0-1-1 0 0,0-1 1 0 0,0 2-1 0 0,0 0 1 0 0,0 0-1 0 0,0-1 0 0 0,0 1 1 0 0,0 0-1 0 0,-1-2 1 0 0,1 2-1 0 0,0-1 1 0 0,0 1-1 0 0,-1 0 1 0 0,1-2-1 0 0,-1 2 1 0 0,1 0-1 0 0,0-1 1 0 0,-1-1-1 0 0,1 2 0 0 0,-2 0 1 0 0,1-2-1 0 0,1 2 1 0 0,-1-2-1 0 0,1 1 1 0 0,-1 1-1 0 0,-1-2 1 0 0,1 2-1 0 0,1-2 1 0 0,-1 0-1 0 0,0 2 0 0 0,0-2 1 0 0,1 0-1 0 0,-3 1-38 0 0,80-55 462 0 0,-97 43-3259 0 0,9 15-6787 0 0</inkml:trace>
  <inkml:trace contextRef="#ctx0" brushRef="#br0" timeOffset="50">5196 2383 2480 0 0,'0'8'432'0'0,"5"14"856"0"0,11-19-888 0 0,4-12-1648 0 0,-8-1-1864 0 0</inkml:trace>
  <inkml:trace contextRef="#ctx0" brushRef="#br0" timeOffset="51">5643 2397 3016 0 0,'3'3'2617'0'0,"7"1"47"0"0,7-4-1848 0 0,12-6-3032 0 0,3-4-4665 0 0</inkml:trace>
  <inkml:trace contextRef="#ctx0" brushRef="#br0" timeOffset="52">6016 2379 3480 0 0,'4'9'1465'0'0,"11"21"-185"0"0,14-30-1240 0 0,25-12-4425 0 0,-38 6 2593 0 0</inkml:trace>
  <inkml:trace contextRef="#ctx0" brushRef="#br0" timeOffset="53">6353 2411 2824 0 0,'3'0'432'0'0,"44"3"2289"0"0,-24 15 1032 0 0,-7 5-2561 0 0,1-7-6753 0 0,-2-16 584 0 0</inkml:trace>
  <inkml:trace contextRef="#ctx0" brushRef="#br0" timeOffset="54">6747 2406 4889 0 0,'0'0'0'0'0,"9"28"3376"0"0,4-25-3864 0 0,8-5-4873 0 0,-15 1 3121 0 0</inkml:trace>
  <inkml:trace contextRef="#ctx0" brushRef="#br0" timeOffset="55">7035 2446 2632 0 0,'8'11'1672'0'0,"13"1"-527"0"0,12-19-3274 0 0,-21-4-1023 0 0</inkml:trace>
  <inkml:trace contextRef="#ctx0" brushRef="#br0" timeOffset="56">7298 2397 2608 0 0,'8'3'784'0'0,"24"-3"-248"0"0,-10 4-1320 0 0,-9-4-280 0 0,2 10 1056 0 0,23-3 24 0 0,-38-7-16 0 0,36 0-1960 0 0</inkml:trace>
  <inkml:trace contextRef="#ctx0" brushRef="#br0" timeOffset="57">7640 2383 2680 0 0,'13'19'2561'0'0,"9"-12"183"0"0,4-7-1952 0 0,0 4-296 0 0,-9 6-1168 0 0,15-10-3705 0 0,-32 0 4377 0 0,40-9-2256 0 0,-15 2 640 0 0</inkml:trace>
  <inkml:trace contextRef="#ctx0" brushRef="#br0" timeOffset="58">7908 2395 1752 0 0,'16'0'304'0'0,"23"0"88"0"0,-8 0-2672 0 0</inkml:trace>
  <inkml:trace contextRef="#ctx0" brushRef="#br0" timeOffset="59">8183 2409 3808 0 0,'9'21'3105'0'0,"7"-3"-1129"0"0,1-11-2616 0 0,28-11-4073 0 0,-7-33 3217 0 0,3 9-536 0 0</inkml:trace>
  <inkml:trace contextRef="#ctx0" brushRef="#br0" timeOffset="60">8534 2400 1248 0 0,'24'14'4321'0'0,"1"-7"-1481"0"0,-2 2-2272 0 0,16-9-2400 0 0,8 0 1008 0 0,-47 0 824 0 0,42 0-8 0 0,-4 0 528 0 0,9-2 88 0 0,6-8 32 0 0,-2 5-32 0 0,-3-1 233 0 0,-2 1-553 0 0,25-2-3769 0 0,-8 5-2704 0 0</inkml:trace>
  <inkml:trace contextRef="#ctx0" brushRef="#br0" timeOffset="61">9289 2407 2112 0 0,'146'-95'6458'0'0,"-39"28"-5600"0"0,-33 43 1001 0 0,-68 24-1849 0 0,0 0 0 0 0,0 0 0 0 0,0 0 0 0 0,0-2 0 0 0,0 0 0 0 0,-1 0-1 0 0,1 1 1 0 0,1-1 0 0 0,-1-2 0 0 0,-1 1 0 0 0,1-1 0 0 0,-2 1 0 0 0,3-1 0 0 0,-3-1-1 0 0,1 0 1 0 0,0 0 0 0 0,0-1 0 0 0,-1 1 0 0 0,1-2 0 0 0,-2 2 0 0 0,2-2 0 0 0,-1 0-1 0 0,-1 0 1 0 0,0-1 0 0 0,1 1 0 0 0,-2 0 0 0 0,0-1 0 0 0,1 1 0 0 0,-1-2 0 0 0,1 0-1 0 0,-2 0 1 0 0,1-1-10 0 0,-2-355-1288 0 0,7 186 1066 0 0,-15-52-1466 0 0,7 224 1570 0 0,-1-1 1 0 0,-1 0-1 0 0,1 1 0 0 0,-1-1 1 0 0,0 1-1 0 0,-1 0 0 0 0,1 0 1 0 0,-1-1-1 0 0,0 3 0 0 0,0-2 1 0 0,-1 2-1 0 0,2 0 0 0 0,-2-1 1 0 0,0 1-1 0 0,0 0 0 0 0,0 1 1 0 0,0-1-1 0 0,-1 1 0 0 0,1 1 1 0 0,-4-2 117 0 0,-136-83-1554 0 0,113 77-1552 0 0,16 8 1722 0 0</inkml:trace>
  <inkml:trace contextRef="#ctx0" brushRef="#br0" timeOffset="62">9125 1156 1912 0 0,'2'21'5201'0'0,"-39"9"-4209"0"0,-22-16-1376 0 0,21-14-5233 0 0,26 0 3593 0 0</inkml:trace>
  <inkml:trace contextRef="#ctx0" brushRef="#br0" timeOffset="63">8627 1330 2504 0 0,'0'4'760'0'0,"-18"31"1225"0"0,-24-28-2353 0 0,9-23-4505 0 0</inkml:trace>
  <inkml:trace contextRef="#ctx0" brushRef="#br0" timeOffset="64">8250 1251 1696 0 0,'-4'4'312'0'0,"-57"27"1272"0"0,3-10-2256 0 0,29-21-2208 0 0</inkml:trace>
  <inkml:trace contextRef="#ctx0" brushRef="#br0" timeOffset="65">7793 1320 1800 0 0,'0'0'0'0'0,"-36"47"3217"0"0,4-29-4186 0 0,0-22-1399 0 0,7-11 720 0 0</inkml:trace>
  <inkml:trace contextRef="#ctx0" brushRef="#br0" timeOffset="66">7368 1336 1352 0 0,'-19'3'56'0'0,"-21"4"-40"0"0,11-9-1424 0 0</inkml:trace>
  <inkml:trace contextRef="#ctx0" brushRef="#br0" timeOffset="67">7058 1336 1648 0 0,'-16'30'2184'0'0,"-18"-11"-1111"0"0,0-23-2954 0 0,14-17-1111 0 0</inkml:trace>
  <inkml:trace contextRef="#ctx0" brushRef="#br0" timeOffset="68">6709 1302 1392 0 0,'-31'14'352'0'0,"-16"-8"-552"0"0,-9-6-848 0 0,40 0 560 0 0</inkml:trace>
  <inkml:trace contextRef="#ctx0" brushRef="#br0" timeOffset="69">6242 1285 1408 0 0,'0'0'0'0'0,"-40"30"2256"0"0,7-29 1193 0 0,-14-2-1737 0 0,0 1-7297 0 0,30-8 2433 0 0</inkml:trace>
  <inkml:trace contextRef="#ctx0" brushRef="#br0" timeOffset="70">5875 1234 1872 0 0,'-3'3'456'0'0,"-44"32"2609"0"0,5-31-3073 0 0,15-4-2977 0 0,-1-18 617 0 0</inkml:trace>
  <inkml:trace contextRef="#ctx0" brushRef="#br0" timeOffset="71">5523 1198 1024 0 0,'-18'14'480'0'0,"-35"2"-464"0"0,11-23-72 0 0,10 0 80 0 0,6 11 328 0 0,-5 12 952 0 0,31-16-1304 0 0,-32 7-136 0 0,-2-7-976 0 0,6-7 1040 0 0,-16 7 632 0 0,1 17-120 0 0,7-6-1224 0 0,0-17 352 0 0,-6-6 392 0 0,27 5-1472 0 0</inkml:trace>
  <inkml:trace contextRef="#ctx0" brushRef="#br1" timeOffset="72">6778 633 1072 0 0,'3'4'448'0'0,"6"0"2865"0"0,5 15 263 0 0,8 27-2079 0 0,-3 12-2138 0 0,-7-11-5208 0 0,-12-47 5849 0 0,5 35-3408 0 0</inkml:trace>
  <inkml:trace contextRef="#ctx0" brushRef="#br1" timeOffset="73">6896 1329 1384 0 0,'5'10'1280'0'0,"2"-3"3265"0"0,4 2 888 0 0,-5 16-3280 0 0,-10 26-2153 0 0,-11-4-8346 0 0,15-47 8346 0 0,-13 28-6417 0 0</inkml:trace>
  <inkml:trace contextRef="#ctx0" brushRef="#br1" timeOffset="74">6873 1844 1496 0 0,'0'7'576'0'0,"5"18"1600"0"0,-2 15-759 0 0,-3 20-2410 0 0,-8 4-2087 0 0,5-59 1528 0 0</inkml:trace>
  <inkml:trace contextRef="#ctx0" brushRef="#br1" timeOffset="75">6887 2145 1800 0 0,'3'11'800'0'0,"4"13"2441"0"0,-7 8-2401 0 0,-8 1-2272 0 0,6-8-2121 0 0,-1-20 1929 0 0</inkml:trace>
  <inkml:trace contextRef="#ctx0" brushRef="#br1" timeOffset="76">6853 2499 1792 0 0,'5'7'792'0'0,"15"26"3433"0"0,-13 18-2633 0 0,-5-14-2904 0 0,0 0-360 0 0,12-9 1216 0 0,-14-28 456 0 0,16 25-176 0 0,-1 0-2233 0 0,-8-17 1833 0 0,0 3 592 0 0,4 15 264 0 0,-2 34 1552 0 0,-1-26-607 0 0,-8-8-3194 0 0,-5-19-1143 0 0</inkml:trace>
  <inkml:trace contextRef="#ctx0" brushRef="#br1" timeOffset="77">7051 2648 2312 0 0,'7'0'1936'0'0,"-2"0"2609"0"0,0 34-1080 0 0,-4 43-2241 0 0,5-3-976 0 0,0-18-264 0 0,-6-56 16 0 0,1 34 200 0 0,-18-24 113 0 0,-59-4-25 0 0,-11-5-176 0 0,35 5-304 0 0,34 11-9859 0 0,16-17 6139 0 0</inkml:trace>
  <inkml:trace contextRef="#ctx0" brushRef="#br1" timeOffset="78">8188 646 1336 0 0,'1'0'528'0'0,"12"0"5641"0"0,-4 12-1112 0 0,5 2-4056 0 0,7 6-1458 0 0,-1 15-9569 0 0,-15-18 6426 0 0</inkml:trace>
  <inkml:trace contextRef="#ctx0" brushRef="#br1" timeOffset="79">8287 948 2032 0 0,'15'44'5297'0'0,"-9"8"-1592"0"0,-4 6-6146 0 0,-7-23-6104 0 0</inkml:trace>
  <inkml:trace contextRef="#ctx0" brushRef="#br1" timeOffset="80">8331 1360 1680 0 0,'2'6'440'0'0,"4"43"2337"0"0,-18 9-3994 0 0,-10-11-1327 0 0,21-45 1416 0 0</inkml:trace>
  <inkml:trace contextRef="#ctx0" brushRef="#br1" timeOffset="81">8320 1607 1496 0 0,'0'0'0'0'0,"7"10"256"0"0,2 27 600 0 0,-23-23-3424 0 0</inkml:trace>
  <inkml:trace contextRef="#ctx0" brushRef="#br1" timeOffset="82">8322 1869 2352 0 0,'2'23'1464'0'0,"7"29"2089"0"0,-9-2-3569 0 0,-11 11-4649 0 0,3-4 3625 0 0,8-8 1144 0 0,0-49-104 0 0,17 42 1144 0 0,-5-26-448 0 0,-10-16-4200 0 0</inkml:trace>
  <inkml:trace contextRef="#ctx0" brushRef="#br1" timeOffset="83">8293 2518 2440 0 0,'6'44'2713'0'0,"-1"-10"-1425"0"0,-7-17-5153 0 0,-2-17 2953 0 0,14 0 952 0 0,15 11 416 0 0,-25-11-456 0 0,11 3-272 0 0,-11-5-1520 0 0</inkml:trace>
  <inkml:trace contextRef="#ctx0" brushRef="#br1" timeOffset="84">8380 2552 2088 0 0,'8'14'1872'0'0,"-1"14"3161"0"0,-7 23-2032 0 0,-2 21-2193 0 0,2-12-640 0 0,4-4-16 0 0,-4-56-152 0 0,1 32 584 0 0,-6-15-368 0 0,-17-13-120 0 0,-12-6 385 0 0,-12-28-209 0 0,5 13-9730 0 0,38 17 4961 0 0</inkml:trace>
  <inkml:trace contextRef="#ctx0" brushRef="#br0" timeOffset="85">6253 1214 1552 0 0,'3'5'488'0'0,"3"55"3497"0"0,-6-47-897 0 0,-1-29-751 0 0,1-53-785 0 0,3-52 121 0 0,-3 121-1673 0 0,8-157 584 0 0,-4 59-328 0 0,1 66 240 0 0,4 46-2192 0 0,6 55-9547 0 0,-12-47 8179 0 0</inkml:trace>
  <inkml:trace contextRef="#ctx0" brushRef="#br0" timeOffset="86">6419 920 1872 0 0,'1'6'1912'0'0,"-9"22"2809"0"0,-8-21-464 0 0,3-23-2120 0 0,-6-67-1009 0 0,-16-5-488 0 0,35 88-640 0 0,-59-28 632 0 0,8 77 336 0 0,5 32-159 0 0,24-40-4018 0 0,9-15-12354 0 0</inkml:trace>
  <inkml:trace contextRef="#ctx0" brushRef="#br0" timeOffset="87">7565 1392 1176 0 0,'0'35'1360'0'0,"5"-14"2929"0"0,1-49-1048 0 0,3-83-1265 0 0,-9-37 73 0 0,-5 27-849 0 0,5 121-1200 0 0,-7-44 552 0 0,7 39-8 0 0,4 3-1824 0 0,21-23-6034 0 0,-8 8-471 0 0</inkml:trace>
  <inkml:trace contextRef="#ctx0" brushRef="#br0" timeOffset="88">7713 1084 2088 0 0,'5'0'904'0'0,"12"5"3705"0"0,-15-33-1256 0 0,-38-9-1857 0 0,-11 5-128 0 0,12-6 337 0 0,35 38-1705 0 0,-32-6 1624 0 0,-8 68-1016 0 0,1 3-4529 0 0,10-37-9889 0 0</inkml:trace>
  <inkml:trace contextRef="#ctx0" brushRef="#br0" timeOffset="89">8873 1255 1496 0 0,'0'0'0'0'0,"8"3"3569"0"0,-7-13 39 0 0,-7-34-431 0 0,5-39-856 0 0,7-47-177 0 0,-6 130-2144 0 0,18-141 584 0 0,-16 90-248 0 0,-2 83-1944 0 0,-1 59-9619 0 0,10-63 6835 0 0</inkml:trace>
  <inkml:trace contextRef="#ctx0" brushRef="#br0" timeOffset="90">9094 950 1792 0 0,'0'0'0'0'0,"-8"-2"4369"0"0,-27-52-296 0 0,0-27-1553 0 0,-6 23-839 0 0,4 46 407 0 0,37 12-2088 0 0,-35 7 1320 0 0,15-4-1040 0 0,15 9-112 0 0,-6 29-4481 0 0,-28 1-9593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12898-E93B-4499-A8B2-675227EEFDC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B26B3-2D51-4889-8950-C881ED613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3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slot filling, delexicalization, DSTC9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6B3-2D51-4889-8950-C881ED6132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1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rate =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6B3-2D51-4889-8950-C881ED6132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4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67C3-8BC0-4F76-883B-2D9EEE1A7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736723"/>
            <a:ext cx="11640312" cy="1225551"/>
          </a:xfrm>
          <a:noFill/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C433E-0698-4AD1-B801-105A89E53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844" y="3100389"/>
            <a:ext cx="11640312" cy="1225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Google Shape;12;p2">
            <a:extLst>
              <a:ext uri="{FF2B5EF4-FFF2-40B4-BE49-F238E27FC236}">
                <a16:creationId xmlns:a16="http://schemas.microsoft.com/office/drawing/2014/main" id="{CB53E8E7-5787-4CC1-B46D-98271A329F08}"/>
              </a:ext>
            </a:extLst>
          </p:cNvPr>
          <p:cNvSpPr/>
          <p:nvPr userDrawn="1"/>
        </p:nvSpPr>
        <p:spPr>
          <a:xfrm>
            <a:off x="0" y="5593184"/>
            <a:ext cx="12188952" cy="126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;p2">
            <a:extLst>
              <a:ext uri="{FF2B5EF4-FFF2-40B4-BE49-F238E27FC236}">
                <a16:creationId xmlns:a16="http://schemas.microsoft.com/office/drawing/2014/main" id="{EE4D0FE7-EE36-43D1-91E9-8466CFACF3EE}"/>
              </a:ext>
            </a:extLst>
          </p:cNvPr>
          <p:cNvSpPr txBox="1"/>
          <p:nvPr userDrawn="1"/>
        </p:nvSpPr>
        <p:spPr>
          <a:xfrm>
            <a:off x="9970256" y="6421817"/>
            <a:ext cx="2275579" cy="20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unless otherwise stated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" name="Google Shape;17;p2">
            <a:extLst>
              <a:ext uri="{FF2B5EF4-FFF2-40B4-BE49-F238E27FC236}">
                <a16:creationId xmlns:a16="http://schemas.microsoft.com/office/drawing/2014/main" id="{13D87A0E-1505-4E7C-9386-91796434533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27956" y="5861479"/>
            <a:ext cx="1560177" cy="54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;p2">
            <a:extLst>
              <a:ext uri="{FF2B5EF4-FFF2-40B4-BE49-F238E27FC236}">
                <a16:creationId xmlns:a16="http://schemas.microsoft.com/office/drawing/2014/main" id="{F9311093-973A-4404-A2F2-EF6289728FB0}"/>
              </a:ext>
            </a:extLst>
          </p:cNvPr>
          <p:cNvSpPr txBox="1"/>
          <p:nvPr userDrawn="1"/>
        </p:nvSpPr>
        <p:spPr>
          <a:xfrm>
            <a:off x="4275959" y="5861479"/>
            <a:ext cx="3637034" cy="84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Charles University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Faculty of Mathematics and Physics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"/>
                <a:ea typeface="Lato"/>
                <a:cs typeface="Lato"/>
                <a:sym typeface="Lato"/>
              </a:rPr>
              <a:t>Institute of Formal and Applied Linguistics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776F86-DD98-4425-98FC-92270D778E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9319" y="5854314"/>
            <a:ext cx="930806" cy="7300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FA83EB-9BBF-4D0E-B767-748BE903D8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06561"/>
            <a:ext cx="1225550" cy="12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62EF-DF8E-4D93-9BE4-AC0F0D00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69FB2-C88B-4EE1-BB91-F4854A912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D019-878F-4335-8CB1-3B0ECF56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7D514B3-D45D-4194-90AF-7D8BD8C2D9FB}" type="datetime1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891EF-4CFF-4D1A-87CA-EA3FDCE9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47B9-3E6D-49CE-ACAB-419CF6CA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DE87B-8B08-42B4-B584-D59AF112E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7D0B0-3079-472D-96DA-F94FD7C61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DD84-7D59-4A56-86D6-7B2C12BF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4277F75-0216-4A61-A497-CDB24558A6C8}" type="datetime1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D4D60-1DFF-4AAD-9325-A33A031E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00F1-7279-4A66-A379-F7E63012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4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C55A-8289-454E-AB93-0A0C50E0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normalizeH="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1D75-8E1C-4538-8ABC-63256870D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87F2C-D91B-42C5-BE91-DEA3355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7E0B16-404C-437F-BD79-4D8AA11E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90675" cy="36512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End-to-End Dialogue </a:t>
            </a:r>
          </a:p>
        </p:txBody>
      </p:sp>
    </p:spTree>
    <p:extLst>
      <p:ext uri="{BB962C8B-B14F-4D97-AF65-F5344CB8AC3E}">
        <p14:creationId xmlns:p14="http://schemas.microsoft.com/office/powerpoint/2010/main" val="13198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B0EA-7BEE-48A9-B575-C4D00B43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D6F7-15AC-4B1B-87C3-4F3BDEF47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C39BB-0B91-4142-89F1-7F0B1898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19A3308-CE7A-402F-BB2C-99B7360F083A}" type="datetime1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3E764-1533-416E-9CFB-D33A7ACC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7667-0025-4CE4-9845-807F942C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8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4C67-6711-4BDA-B59E-A5F465F9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5C8FB-BC65-4605-B311-222DA72F5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35493-DA0E-43DA-B208-C65ECB9E8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BBBC-A26A-4D57-9B8E-5A116F39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131B33D-3ED5-4D5C-A933-89BDE70E8116}" type="datetime1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B2C8B-87F3-489F-80E5-D6BE0297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484B4-4DC3-46BC-BE7A-B3CE8EA8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1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BE8B-2C36-4F20-92E3-4B62584FB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B3E29-2F5A-4136-849D-AB8574A74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97877-895D-438E-99A0-F2532FE83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72774-781F-42F0-B398-A1A37B529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72A1D-CA82-44A5-8358-B9C9FFC7C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9E6E1-5FFF-4E4D-9C52-B179CF58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615C120-C464-4B92-8446-E2CBF8704335}" type="datetime1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7A259-0D19-4CBB-A3BE-3CB02945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F529D-4D37-4CCB-B479-6AE0A977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4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547D-0051-49F9-84F7-DEE5C9F2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4F13A-09CA-4019-9766-09DD99F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76FE26-1A2C-4DAF-902F-AB8B7D9D52E6}" type="datetime1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4E1B5-AA31-4FBD-9202-10BB73EE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FB23C-F769-4B5B-875E-7DC0C2CF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9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A9D44-E9C3-40EA-B4F8-C881D22C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26536D3-5188-4279-8E07-43586F095605}" type="datetime1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85A05-02F4-47D5-B6DC-DEDB2145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0CD86-CDF4-4BC6-AF54-39A7A110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AFA9-5ECA-41E7-8200-1802CEF8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16A0-B24F-4383-9781-332E5333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DA9A7-F7AE-4A19-9FE6-B934DB2B2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66DB9-993A-43DE-ACFD-FB644932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A9E2256-9770-4359-93D5-F8BEA869E17B}" type="datetime1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6F5CA-169D-4743-A235-ED282DA7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EB72B-BC42-4956-A0BA-3290848B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5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A007-248D-42E7-9134-2B66803D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30AC6-3AAF-4A37-A187-B1FB26F64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2928C-8664-46D3-8292-96FCA02F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66864-937D-4B41-B33B-36ADB30A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3D5355B-21D0-40E3-8A38-2FF99BB06452}" type="datetime1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7E0E7-8640-4703-8B62-505B5E23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29C5B-5402-47A6-846F-AE6FD999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9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79885-65A2-41D7-8A93-5D1BF182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0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E2555-1536-473E-B1EC-8E833917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464" y="977797"/>
            <a:ext cx="11640312" cy="52898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0C6BD-7A94-4CBB-AF9C-C7997ABF6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7004"/>
            <a:ext cx="2743200" cy="365125"/>
          </a:xfrm>
          <a:prstGeom prst="rect">
            <a:avLst/>
          </a:prstGeom>
        </p:spPr>
        <p:txBody>
          <a:bodyPr vert="horz" lIns="274320" tIns="45720" rIns="27432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EC34-6D26-46DC-8BB4-B7599591E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7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fal.cz/ondrej-dusek" TargetMode="External"/><Relationship Id="rId7" Type="http://schemas.openxmlformats.org/officeDocument/2006/relationships/image" Target="../media/image12.jpg"/><Relationship Id="rId2" Type="http://schemas.openxmlformats.org/officeDocument/2006/relationships/hyperlink" Target="mailto:odusek@ufal.mff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bit.ly/e2e-ds-vocalls" TargetMode="External"/><Relationship Id="rId4" Type="http://schemas.openxmlformats.org/officeDocument/2006/relationships/hyperlink" Target="https://github.com/ufal/augp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uggingface/transformer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fal/augpt" TargetMode="External"/><Relationship Id="rId2" Type="http://schemas.openxmlformats.org/officeDocument/2006/relationships/hyperlink" Target="https://huggingface.co/gpt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9E48-E0DF-4B94-86D9-8A318A9ED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End-to-end Neural Dialogue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BEC6D-ECA6-4A6A-911A-CF95312E7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Ondřej Dušek</a:t>
            </a:r>
          </a:p>
          <a:p>
            <a:r>
              <a:rPr lang="en-GB" dirty="0"/>
              <a:t>VOCALLS AI Afternoon</a:t>
            </a:r>
            <a:br>
              <a:rPr lang="en-GB" dirty="0"/>
            </a:br>
            <a:r>
              <a:rPr lang="en-GB" dirty="0"/>
              <a:t>19.10.2022</a:t>
            </a:r>
          </a:p>
        </p:txBody>
      </p:sp>
    </p:spTree>
    <p:extLst>
      <p:ext uri="{BB962C8B-B14F-4D97-AF65-F5344CB8AC3E}">
        <p14:creationId xmlns:p14="http://schemas.microsoft.com/office/powerpoint/2010/main" val="160368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973B-BA79-487F-B77F-8F347F82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EF28-C1A1-45A0-AB0D-B451EF6B9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Contact me:	</a:t>
            </a:r>
            <a:r>
              <a:rPr lang="en-US" dirty="0">
                <a:solidFill>
                  <a:srgbClr val="2998E3"/>
                </a:solidFill>
                <a:hlinkClick r:id="rId2"/>
              </a:rPr>
              <a:t>odusek@ufal.mff.cuni.cz</a:t>
            </a:r>
            <a:br>
              <a:rPr lang="en-US" dirty="0">
                <a:solidFill>
                  <a:srgbClr val="2998E3"/>
                </a:solidFill>
              </a:rPr>
            </a:br>
            <a:r>
              <a:rPr lang="en-US" dirty="0">
                <a:solidFill>
                  <a:srgbClr val="2998E3"/>
                </a:solidFill>
              </a:rPr>
              <a:t>			</a:t>
            </a:r>
            <a:r>
              <a:rPr lang="en-US" dirty="0">
                <a:solidFill>
                  <a:srgbClr val="2998E3"/>
                </a:solidFill>
                <a:hlinkClick r:id="rId3"/>
              </a:rPr>
              <a:t>http://ufal.cz/ondrej-dusek</a:t>
            </a:r>
            <a:endParaRPr lang="en-US" dirty="0">
              <a:solidFill>
                <a:srgbClr val="2998E3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Credits:		</a:t>
            </a:r>
          </a:p>
          <a:p>
            <a:pPr marL="0" indent="0">
              <a:spcBef>
                <a:spcPts val="2400"/>
              </a:spcBef>
              <a:buNone/>
            </a:pPr>
            <a:endParaRPr lang="en-US" b="1" dirty="0"/>
          </a:p>
          <a:p>
            <a:pPr marL="0" indent="0">
              <a:spcBef>
                <a:spcPts val="2400"/>
              </a:spcBef>
              <a:buNone/>
            </a:pPr>
            <a:endParaRPr lang="en-US" b="1" dirty="0"/>
          </a:p>
          <a:p>
            <a:pPr marL="0" indent="0">
              <a:spcBef>
                <a:spcPts val="2400"/>
              </a:spcBef>
              <a:buNone/>
            </a:pPr>
            <a:endParaRPr lang="en-US" b="1" dirty="0"/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Our work:		</a:t>
            </a:r>
            <a:r>
              <a:rPr lang="en-US" dirty="0">
                <a:hlinkClick r:id="rId4"/>
              </a:rPr>
              <a:t>https://github.com/ufal/augpt</a:t>
            </a:r>
            <a:r>
              <a:rPr lang="en-US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These slides:	</a:t>
            </a:r>
            <a:r>
              <a:rPr lang="en-US" dirty="0">
                <a:hlinkClick r:id="rId5"/>
              </a:rPr>
              <a:t>https://bit.ly/e2e-ds-vocalls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562B3-5707-4B13-A562-5791B8B7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A9EAB-98F6-4CBA-886B-061E00A6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End-to-End Dialogue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832E7-B21D-460E-8CDD-D376714068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r="16714"/>
          <a:stretch/>
        </p:blipFill>
        <p:spPr>
          <a:xfrm>
            <a:off x="5762981" y="2196713"/>
            <a:ext cx="1149991" cy="1727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6A5CD-51C5-47F3-A32D-151E2578C1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21" y="2196713"/>
            <a:ext cx="1149991" cy="1727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D45DE-B7AD-437C-94F1-5408686CB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86" y="2196713"/>
            <a:ext cx="1149991" cy="1727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35062-69C0-47BC-AE2F-E37A7ED585B4}"/>
              </a:ext>
            </a:extLst>
          </p:cNvPr>
          <p:cNvSpPr txBox="1"/>
          <p:nvPr/>
        </p:nvSpPr>
        <p:spPr>
          <a:xfrm>
            <a:off x="3493884" y="406265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Vojtěch</a:t>
            </a:r>
            <a:r>
              <a:rPr lang="en-US" b="1" dirty="0"/>
              <a:t> </a:t>
            </a:r>
            <a:r>
              <a:rPr lang="en-US" b="1" dirty="0" err="1"/>
              <a:t>Hudeček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8587A-B52F-43DB-835B-1962A3E40D40}"/>
              </a:ext>
            </a:extLst>
          </p:cNvPr>
          <p:cNvSpPr txBox="1"/>
          <p:nvPr/>
        </p:nvSpPr>
        <p:spPr>
          <a:xfrm>
            <a:off x="5491707" y="406265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Jonáš</a:t>
            </a:r>
            <a:r>
              <a:rPr lang="en-US" b="1" dirty="0"/>
              <a:t> </a:t>
            </a:r>
            <a:r>
              <a:rPr lang="en-US" b="1" dirty="0" err="1"/>
              <a:t>Kulhánek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ECDB1-67E3-4B05-A17E-F2D3C04088DD}"/>
              </a:ext>
            </a:extLst>
          </p:cNvPr>
          <p:cNvSpPr txBox="1"/>
          <p:nvPr/>
        </p:nvSpPr>
        <p:spPr>
          <a:xfrm>
            <a:off x="7398159" y="4062650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Tomáš</a:t>
            </a:r>
            <a:r>
              <a:rPr lang="en-US" b="1" dirty="0"/>
              <a:t> Nekvinda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8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DE58-A54A-4E1E-B964-5AC6BE78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AuGPT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1437-DB1B-4486-A676-C245A2C48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principle, multiple improvements</a:t>
            </a:r>
          </a:p>
          <a:p>
            <a:pPr lvl="1"/>
            <a:r>
              <a:rPr lang="en-US" dirty="0"/>
              <a:t>based on SOLOIST</a:t>
            </a:r>
          </a:p>
          <a:p>
            <a:r>
              <a:rPr lang="en-US" dirty="0"/>
              <a:t>Operation:</a:t>
            </a:r>
          </a:p>
          <a:p>
            <a:pPr marL="914389" lvl="1" indent="-457200">
              <a:buFont typeface="+mj-lt"/>
              <a:buAutoNum type="arabicParenR"/>
            </a:pPr>
            <a:r>
              <a:rPr lang="en-US" dirty="0"/>
              <a:t>context → belief state</a:t>
            </a:r>
          </a:p>
          <a:p>
            <a:pPr lvl="2"/>
            <a:r>
              <a:rPr lang="en-US" dirty="0"/>
              <a:t>greedy decoding</a:t>
            </a:r>
          </a:p>
          <a:p>
            <a:pPr lvl="2"/>
            <a:r>
              <a:rPr lang="en-US" dirty="0"/>
              <a:t>text-like belief state</a:t>
            </a:r>
          </a:p>
          <a:p>
            <a:pPr marL="914389" lvl="1" indent="-457200">
              <a:buFont typeface="+mj-lt"/>
              <a:buAutoNum type="arabicParenR"/>
            </a:pPr>
            <a:r>
              <a:rPr lang="en-US" dirty="0"/>
              <a:t>belief state → DB</a:t>
            </a:r>
          </a:p>
          <a:p>
            <a:pPr lvl="2"/>
            <a:r>
              <a:rPr lang="en-US" dirty="0"/>
              <a:t>text-like DB results</a:t>
            </a:r>
          </a:p>
          <a:p>
            <a:pPr marL="914389" lvl="1" indent="-457200">
              <a:buFont typeface="+mj-lt"/>
              <a:buAutoNum type="arabicParenR"/>
            </a:pPr>
            <a:r>
              <a:rPr lang="en-US" dirty="0"/>
              <a:t>DB → response</a:t>
            </a:r>
          </a:p>
          <a:p>
            <a:pPr lvl="2"/>
            <a:r>
              <a:rPr lang="en-US" dirty="0"/>
              <a:t>top-p sampling (diversity)</a:t>
            </a:r>
          </a:p>
          <a:p>
            <a:pPr lvl="2"/>
            <a:r>
              <a:rPr lang="en-US" dirty="0"/>
              <a:t>delexicalized (slot placeholders)</a:t>
            </a:r>
          </a:p>
          <a:p>
            <a:r>
              <a:rPr lang="en-US" dirty="0"/>
              <a:t>Training:</a:t>
            </a:r>
          </a:p>
          <a:p>
            <a:pPr lvl="1"/>
            <a:r>
              <a:rPr lang="en-US" dirty="0"/>
              <a:t>belief/response prediction + consistency (Y/N)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021DB-8326-43BF-B7B2-7501B555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D931-3EF0-401E-956D-70A7D556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AuGPT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D93A8-802F-472B-86A5-397A2FE7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80074-F783-4AAB-ADAE-5EDDF6D7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3B65-D75D-4B04-B2A2-C592321B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5BCC1-3BCE-4FB9-9F81-2487F25B5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4E6703-861E-4E6D-AA3D-92117BD9D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BC186-B5AA-4D10-AD6F-3AE705735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BD4994-CB1A-4E04-BCF9-214C07CA1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794D9-461C-4CEF-919F-89CE68EC99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6EF05F-3059-4A6B-BE79-EA941AF02D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2976" y="1999129"/>
            <a:ext cx="6400800" cy="34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3FE7-DACC-403B-89AC-16266E47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C08A-6ABB-4E09-89AE-8DDF4B1D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Additional training task</a:t>
            </a:r>
            <a:r>
              <a:rPr lang="en-US" dirty="0"/>
              <a:t> – generating &amp; classifying at the same time</a:t>
            </a:r>
          </a:p>
          <a:p>
            <a:pPr lvl="1"/>
            <a:r>
              <a:rPr lang="en-US" dirty="0"/>
              <a:t>additional classification layer on top of last decoder step logits</a:t>
            </a:r>
          </a:p>
          <a:p>
            <a:pPr lvl="1"/>
            <a:r>
              <a:rPr lang="en-US" dirty="0"/>
              <a:t>incurs additional loss, added to generation loss</a:t>
            </a:r>
          </a:p>
          <a:p>
            <a:r>
              <a:rPr lang="en-US" dirty="0"/>
              <a:t>Aim: </a:t>
            </a:r>
            <a:r>
              <a:rPr lang="en-US" b="1" dirty="0"/>
              <a:t>robustness </a:t>
            </a:r>
            <a:r>
              <a:rPr lang="en-US" dirty="0"/>
              <a:t>– detecting problems</a:t>
            </a:r>
          </a:p>
          <a:p>
            <a:pPr lvl="1"/>
            <a:r>
              <a:rPr lang="en-US" b="1" dirty="0"/>
              <a:t>½ data artificially corrupted</a:t>
            </a:r>
            <a:r>
              <a:rPr lang="en-US" dirty="0"/>
              <a:t> – state or target response don’t fit context</a:t>
            </a:r>
          </a:p>
          <a:p>
            <a:pPr lvl="1"/>
            <a:r>
              <a:rPr lang="en-US" dirty="0"/>
              <a:t>SOLOIST: corrupted state sampled randomly</a:t>
            </a:r>
          </a:p>
          <a:p>
            <a:pPr lvl="1"/>
            <a:r>
              <a:rPr lang="en-US" b="1" dirty="0"/>
              <a:t>AuGPT</a:t>
            </a:r>
            <a:r>
              <a:rPr lang="en-US" dirty="0"/>
              <a:t>: corrupted state sampled from the </a:t>
            </a:r>
            <a:r>
              <a:rPr lang="en-US" b="1" dirty="0"/>
              <a:t>same domain – harder!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83D6E-685E-42A7-A90E-96C50D8E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FB23-A425-417E-8195-C98F30CC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End-to-End Dialogue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3CCA93-867D-4F48-AA18-445975BD167B}"/>
              </a:ext>
            </a:extLst>
          </p:cNvPr>
          <p:cNvGrpSpPr/>
          <p:nvPr/>
        </p:nvGrpSpPr>
        <p:grpSpPr>
          <a:xfrm>
            <a:off x="9297293" y="4539699"/>
            <a:ext cx="1356462" cy="646227"/>
            <a:chOff x="9297293" y="4539699"/>
            <a:chExt cx="1356462" cy="6462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89B3D7-9660-4EE1-B79C-C4BD630DC8DE}"/>
                </a:ext>
              </a:extLst>
            </p:cNvPr>
            <p:cNvSpPr txBox="1"/>
            <p:nvPr/>
          </p:nvSpPr>
          <p:spPr>
            <a:xfrm>
              <a:off x="9378840" y="4816594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✅</a:t>
              </a:r>
              <a:endParaRPr lang="en-GB" dirty="0">
                <a:solidFill>
                  <a:srgbClr val="92D05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D26108-B14E-4D1A-B60F-AB12663B0FFF}"/>
                </a:ext>
              </a:extLst>
            </p:cNvPr>
            <p:cNvSpPr txBox="1"/>
            <p:nvPr/>
          </p:nvSpPr>
          <p:spPr>
            <a:xfrm>
              <a:off x="9297293" y="4539699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consistent?</a:t>
              </a:r>
              <a:endParaRPr lang="en-GB" b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500FC8-61D6-4CDD-9D26-68C91CA2C375}"/>
              </a:ext>
            </a:extLst>
          </p:cNvPr>
          <p:cNvGrpSpPr/>
          <p:nvPr/>
        </p:nvGrpSpPr>
        <p:grpSpPr>
          <a:xfrm>
            <a:off x="1054126" y="4539699"/>
            <a:ext cx="8324715" cy="636395"/>
            <a:chOff x="1054126" y="4539699"/>
            <a:chExt cx="8324715" cy="6363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067F2B-C601-4720-B7DA-E46DD4150864}"/>
                </a:ext>
              </a:extLst>
            </p:cNvPr>
            <p:cNvSpPr txBox="1"/>
            <p:nvPr/>
          </p:nvSpPr>
          <p:spPr>
            <a:xfrm>
              <a:off x="1054126" y="4806762"/>
              <a:ext cx="832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>
                  <a:solidFill>
                    <a:srgbClr val="00B050"/>
                  </a:solidFill>
                </a:rPr>
                <a:t>i</a:t>
              </a:r>
              <a:r>
                <a:rPr lang="en-US" dirty="0">
                  <a:solidFill>
                    <a:srgbClr val="00B050"/>
                  </a:solidFill>
                </a:rPr>
                <a:t> want a cheap </a:t>
              </a:r>
              <a:r>
                <a:rPr lang="en-US" dirty="0" err="1">
                  <a:solidFill>
                    <a:srgbClr val="00B050"/>
                  </a:solidFill>
                </a:rPr>
                <a:t>italian</a:t>
              </a:r>
              <a:r>
                <a:rPr lang="en-US" dirty="0">
                  <a:solidFill>
                    <a:srgbClr val="00B050"/>
                  </a:solidFill>
                </a:rPr>
                <a:t> restaurant</a:t>
              </a:r>
              <a:r>
                <a:rPr lang="en-US" dirty="0"/>
                <a:t> </a:t>
              </a: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{ price range = cheap , food = Italian }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>
                  <a:solidFill>
                    <a:srgbClr val="1C669A"/>
                  </a:solidFill>
                </a:rPr>
                <a:t>ok which area 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EDAEBD-EF22-4F88-AA0F-7080DB47C1C2}"/>
                </a:ext>
              </a:extLst>
            </p:cNvPr>
            <p:cNvSpPr txBox="1"/>
            <p:nvPr/>
          </p:nvSpPr>
          <p:spPr>
            <a:xfrm>
              <a:off x="2394623" y="4539699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context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1C1C5D-8AD2-4716-8936-8B3B0919DCEE}"/>
                </a:ext>
              </a:extLst>
            </p:cNvPr>
            <p:cNvSpPr txBox="1"/>
            <p:nvPr/>
          </p:nvSpPr>
          <p:spPr>
            <a:xfrm>
              <a:off x="5431416" y="4539699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B1A813-2C99-43D0-8674-98359B2E523B}"/>
                </a:ext>
              </a:extLst>
            </p:cNvPr>
            <p:cNvSpPr txBox="1"/>
            <p:nvPr/>
          </p:nvSpPr>
          <p:spPr>
            <a:xfrm>
              <a:off x="8000282" y="4539699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response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7E196E-4610-4EC0-9D51-21977A28E553}"/>
              </a:ext>
            </a:extLst>
          </p:cNvPr>
          <p:cNvGrpSpPr/>
          <p:nvPr/>
        </p:nvGrpSpPr>
        <p:grpSpPr>
          <a:xfrm>
            <a:off x="10109860" y="5918652"/>
            <a:ext cx="1820590" cy="623526"/>
            <a:chOff x="10109860" y="5918652"/>
            <a:chExt cx="1820590" cy="62352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CE2AF2-06E2-45E2-A850-CC39283D24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09860" y="5918652"/>
              <a:ext cx="410268" cy="348983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908B42-0838-46F1-8F6B-6F23C3DF8906}"/>
                </a:ext>
              </a:extLst>
            </p:cNvPr>
            <p:cNvSpPr txBox="1"/>
            <p:nvPr/>
          </p:nvSpPr>
          <p:spPr>
            <a:xfrm>
              <a:off x="10347966" y="617284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new in AuGPT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CD8192-FDDB-4809-B2BC-32D4859F3DD5}"/>
              </a:ext>
            </a:extLst>
          </p:cNvPr>
          <p:cNvGrpSpPr/>
          <p:nvPr/>
        </p:nvGrpSpPr>
        <p:grpSpPr>
          <a:xfrm>
            <a:off x="10946047" y="5140988"/>
            <a:ext cx="1153251" cy="569208"/>
            <a:chOff x="10946047" y="5140988"/>
            <a:chExt cx="1153251" cy="569208"/>
          </a:xfrm>
        </p:grpSpPr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C13494D2-8E89-4770-B92A-DA1F2ADCDE7E}"/>
                </a:ext>
              </a:extLst>
            </p:cNvPr>
            <p:cNvSpPr/>
            <p:nvPr/>
          </p:nvSpPr>
          <p:spPr>
            <a:xfrm>
              <a:off x="10946047" y="5140988"/>
              <a:ext cx="171608" cy="569208"/>
            </a:xfrm>
            <a:prstGeom prst="rightBrac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67E9E1-70C7-4DE9-B86C-2143DC42310A}"/>
                </a:ext>
              </a:extLst>
            </p:cNvPr>
            <p:cNvSpPr txBox="1"/>
            <p:nvPr/>
          </p:nvSpPr>
          <p:spPr>
            <a:xfrm>
              <a:off x="11063437" y="5231897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SOLOIST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32BB8A-8BD6-4451-AB06-46AE90D1DA10}"/>
              </a:ext>
            </a:extLst>
          </p:cNvPr>
          <p:cNvGrpSpPr/>
          <p:nvPr/>
        </p:nvGrpSpPr>
        <p:grpSpPr>
          <a:xfrm>
            <a:off x="795397" y="5093795"/>
            <a:ext cx="10150650" cy="375467"/>
            <a:chOff x="795397" y="5093795"/>
            <a:chExt cx="10150650" cy="3754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35E043-0C24-4F16-9C65-493BA4619AF6}"/>
                </a:ext>
              </a:extLst>
            </p:cNvPr>
            <p:cNvSpPr txBox="1"/>
            <p:nvPr/>
          </p:nvSpPr>
          <p:spPr>
            <a:xfrm>
              <a:off x="9378841" y="5093795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❎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91B9E3-2012-4595-9F62-9D3EAE44AF4B}"/>
                </a:ext>
              </a:extLst>
            </p:cNvPr>
            <p:cNvSpPr txBox="1"/>
            <p:nvPr/>
          </p:nvSpPr>
          <p:spPr>
            <a:xfrm>
              <a:off x="9749886" y="5141430"/>
              <a:ext cx="1196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bad response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C09EAA-C1E8-4E93-B89C-52E0A187161C}"/>
                </a:ext>
              </a:extLst>
            </p:cNvPr>
            <p:cNvSpPr txBox="1"/>
            <p:nvPr/>
          </p:nvSpPr>
          <p:spPr>
            <a:xfrm>
              <a:off x="795397" y="5099930"/>
              <a:ext cx="8566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>
                  <a:solidFill>
                    <a:srgbClr val="00B050"/>
                  </a:solidFill>
                </a:rPr>
                <a:t>i</a:t>
              </a:r>
              <a:r>
                <a:rPr lang="en-US" dirty="0">
                  <a:solidFill>
                    <a:srgbClr val="00B050"/>
                  </a:solidFill>
                </a:rPr>
                <a:t> want a cheap Italian restaurant</a:t>
              </a:r>
              <a:r>
                <a:rPr lang="en-US" dirty="0"/>
                <a:t> </a:t>
              </a: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{ price range = cheap , food = Italian } </a:t>
              </a:r>
              <a:r>
                <a:rPr lang="en-US" dirty="0">
                  <a:solidFill>
                    <a:srgbClr val="1C669A"/>
                  </a:solidFill>
                </a:rPr>
                <a:t>thanks, goodbye 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4B8C9E-DA87-4422-B60E-34864B254C5F}"/>
              </a:ext>
            </a:extLst>
          </p:cNvPr>
          <p:cNvGrpSpPr/>
          <p:nvPr/>
        </p:nvGrpSpPr>
        <p:grpSpPr>
          <a:xfrm>
            <a:off x="371435" y="5348597"/>
            <a:ext cx="10263630" cy="379164"/>
            <a:chOff x="371435" y="5348597"/>
            <a:chExt cx="10263630" cy="3791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16C4C8-C6AF-4997-B865-96299FCC7FA1}"/>
                </a:ext>
              </a:extLst>
            </p:cNvPr>
            <p:cNvSpPr txBox="1"/>
            <p:nvPr/>
          </p:nvSpPr>
          <p:spPr>
            <a:xfrm>
              <a:off x="9378841" y="5348597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❎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CCED80-9F08-4100-8CB2-70EEAA59BB2A}"/>
                </a:ext>
              </a:extLst>
            </p:cNvPr>
            <p:cNvSpPr txBox="1"/>
            <p:nvPr/>
          </p:nvSpPr>
          <p:spPr>
            <a:xfrm>
              <a:off x="9749886" y="5402419"/>
              <a:ext cx="885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bad state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33F091-1BAA-423F-9967-ED440746DA6A}"/>
                </a:ext>
              </a:extLst>
            </p:cNvPr>
            <p:cNvSpPr txBox="1"/>
            <p:nvPr/>
          </p:nvSpPr>
          <p:spPr>
            <a:xfrm>
              <a:off x="371435" y="5358429"/>
              <a:ext cx="900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>
                  <a:solidFill>
                    <a:srgbClr val="00B050"/>
                  </a:solidFill>
                </a:rPr>
                <a:t>i</a:t>
              </a:r>
              <a:r>
                <a:rPr lang="en-US" dirty="0">
                  <a:solidFill>
                    <a:srgbClr val="00B050"/>
                  </a:solidFill>
                </a:rPr>
                <a:t> want a cheap </a:t>
              </a:r>
              <a:r>
                <a:rPr lang="en-US" dirty="0" err="1">
                  <a:solidFill>
                    <a:srgbClr val="00B050"/>
                  </a:solidFill>
                </a:rPr>
                <a:t>italian</a:t>
              </a:r>
              <a:r>
                <a:rPr lang="en-US" dirty="0">
                  <a:solidFill>
                    <a:srgbClr val="00B050"/>
                  </a:solidFill>
                </a:rPr>
                <a:t> restaurant</a:t>
              </a:r>
              <a:r>
                <a:rPr lang="en-US" dirty="0"/>
                <a:t> </a:t>
              </a: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{ destination = Cambridge , leave at = 19:00 }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>
                  <a:solidFill>
                    <a:srgbClr val="1C669A"/>
                  </a:solidFill>
                </a:rPr>
                <a:t>ok which area 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B530BB-8A95-4CEE-8671-2068C0385E11}"/>
              </a:ext>
            </a:extLst>
          </p:cNvPr>
          <p:cNvGrpSpPr/>
          <p:nvPr/>
        </p:nvGrpSpPr>
        <p:grpSpPr>
          <a:xfrm>
            <a:off x="1633320" y="5601229"/>
            <a:ext cx="10169955" cy="396469"/>
            <a:chOff x="1633320" y="5601229"/>
            <a:chExt cx="10169955" cy="3964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A572C-E492-44CA-919C-3DE0DBAA4792}"/>
                </a:ext>
              </a:extLst>
            </p:cNvPr>
            <p:cNvSpPr txBox="1"/>
            <p:nvPr/>
          </p:nvSpPr>
          <p:spPr>
            <a:xfrm>
              <a:off x="9378840" y="5601229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❎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B0D2AF-C9FE-48F8-9281-FBBB53A6B6EF}"/>
                </a:ext>
              </a:extLst>
            </p:cNvPr>
            <p:cNvSpPr txBox="1"/>
            <p:nvPr/>
          </p:nvSpPr>
          <p:spPr>
            <a:xfrm>
              <a:off x="9755920" y="5663850"/>
              <a:ext cx="2047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bad state (same domain)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AE3E22-F520-49EB-B11B-BCD8927769E6}"/>
                </a:ext>
              </a:extLst>
            </p:cNvPr>
            <p:cNvSpPr txBox="1"/>
            <p:nvPr/>
          </p:nvSpPr>
          <p:spPr>
            <a:xfrm>
              <a:off x="1633320" y="5628366"/>
              <a:ext cx="775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>
                  <a:solidFill>
                    <a:srgbClr val="00B050"/>
                  </a:solidFill>
                </a:rPr>
                <a:t>i</a:t>
              </a:r>
              <a:r>
                <a:rPr lang="en-US" dirty="0">
                  <a:solidFill>
                    <a:srgbClr val="00B050"/>
                  </a:solidFill>
                </a:rPr>
                <a:t> want a cheap </a:t>
              </a:r>
              <a:r>
                <a:rPr lang="en-US" dirty="0" err="1">
                  <a:solidFill>
                    <a:srgbClr val="00B050"/>
                  </a:solidFill>
                </a:rPr>
                <a:t>italian</a:t>
              </a:r>
              <a:r>
                <a:rPr lang="en-US" dirty="0">
                  <a:solidFill>
                    <a:srgbClr val="00B050"/>
                  </a:solidFill>
                </a:rPr>
                <a:t> restaurant</a:t>
              </a:r>
              <a:r>
                <a:rPr lang="en-US" dirty="0"/>
                <a:t> </a:t>
              </a: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{ area = north , food = Chinese }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>
                  <a:solidFill>
                    <a:srgbClr val="1C669A"/>
                  </a:solidFill>
                </a:rPr>
                <a:t>ok which area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A893-2DDB-4145-9F93-10903099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56F5-622F-434E-82C6-C0C98146B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Corpus-based </a:t>
                </a:r>
                <a:r>
                  <a:rPr lang="en-US" dirty="0"/>
                  <a:t>evaluation: competitive</a:t>
                </a:r>
              </a:p>
              <a:p>
                <a:pPr lvl="1"/>
                <a:r>
                  <a:rPr lang="en-US" dirty="0"/>
                  <a:t>1-turn – uses gold contexts</a:t>
                </a:r>
              </a:p>
              <a:p>
                <a:r>
                  <a:rPr lang="en-US" b="1" dirty="0"/>
                  <a:t>Simulator</a:t>
                </a:r>
                <a:r>
                  <a:rPr lang="en-US" dirty="0"/>
                  <a:t>: much better</a:t>
                </a:r>
              </a:p>
              <a:p>
                <a:pPr lvl="1"/>
                <a:r>
                  <a:rPr lang="en-US" dirty="0"/>
                  <a:t>runs whole dialogue</a:t>
                </a:r>
              </a:p>
              <a:p>
                <a:pPr lvl="1"/>
                <a:r>
                  <a:rPr lang="en-US" dirty="0"/>
                  <a:t>good 1-turn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good over whole dialogue!</a:t>
                </a:r>
              </a:p>
              <a:p>
                <a:r>
                  <a:rPr lang="en-US" dirty="0"/>
                  <a:t>DSTC9 competition – </a:t>
                </a:r>
                <a:r>
                  <a:rPr lang="en-US" b="1" dirty="0"/>
                  <a:t>humans</a:t>
                </a:r>
              </a:p>
              <a:p>
                <a:pPr lvl="1"/>
                <a:r>
                  <a:rPr lang="en-US" dirty="0"/>
                  <a:t>beats the baseline (4 out of 10)</a:t>
                </a:r>
              </a:p>
              <a:p>
                <a:pPr lvl="1"/>
                <a:r>
                  <a:rPr lang="en-US" dirty="0"/>
                  <a:t>3</a:t>
                </a:r>
                <a:r>
                  <a:rPr lang="en-US" baseline="30000" dirty="0"/>
                  <a:t>rd</a:t>
                </a:r>
                <a:r>
                  <a:rPr lang="en-US" dirty="0"/>
                  <a:t> overall, 1</a:t>
                </a:r>
                <a:r>
                  <a:rPr lang="en-US" baseline="30000" dirty="0"/>
                  <a:t>st</a:t>
                </a:r>
                <a:r>
                  <a:rPr lang="en-US" dirty="0"/>
                  <a:t> if DB consistency ignored</a:t>
                </a:r>
              </a:p>
              <a:p>
                <a:pPr lvl="1"/>
                <a:r>
                  <a:rPr lang="en-US" dirty="0"/>
                  <a:t>shortest dialogues needed</a:t>
                </a:r>
              </a:p>
              <a:p>
                <a:r>
                  <a:rPr lang="en-US" b="1" dirty="0"/>
                  <a:t>Ablation</a:t>
                </a:r>
              </a:p>
              <a:p>
                <a:pPr lvl="1"/>
                <a:r>
                  <a:rPr lang="en-US" dirty="0"/>
                  <a:t>simulator + corpus</a:t>
                </a:r>
              </a:p>
              <a:p>
                <a:pPr lvl="1"/>
                <a:r>
                  <a:rPr lang="en-US" dirty="0"/>
                  <a:t>confirms our new features (unlikelihood &amp; data cleaning – sim only)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56F5-622F-434E-82C6-C0C98146B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3" t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C6B5-C13E-4CE1-8B53-BEFF45EB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561E-CE26-4FC4-B672-44DB1831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AuGPT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A3F7FE-BD20-4F9A-A65D-B2BEAED89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78927"/>
              </p:ext>
            </p:extLst>
          </p:nvPr>
        </p:nvGraphicFramePr>
        <p:xfrm>
          <a:off x="7484882" y="125098"/>
          <a:ext cx="2601799" cy="17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255">
                  <a:extLst>
                    <a:ext uri="{9D8B030D-6E8A-4147-A177-3AD203B41FA5}">
                      <a16:colId xmlns:a16="http://schemas.microsoft.com/office/drawing/2014/main" val="4144031711"/>
                    </a:ext>
                  </a:extLst>
                </a:gridCol>
                <a:gridCol w="546755">
                  <a:extLst>
                    <a:ext uri="{9D8B030D-6E8A-4147-A177-3AD203B41FA5}">
                      <a16:colId xmlns:a16="http://schemas.microsoft.com/office/drawing/2014/main" val="3680667913"/>
                    </a:ext>
                  </a:extLst>
                </a:gridCol>
                <a:gridCol w="509047">
                  <a:extLst>
                    <a:ext uri="{9D8B030D-6E8A-4147-A177-3AD203B41FA5}">
                      <a16:colId xmlns:a16="http://schemas.microsoft.com/office/drawing/2014/main" val="2390436667"/>
                    </a:ext>
                  </a:extLst>
                </a:gridCol>
                <a:gridCol w="612742">
                  <a:extLst>
                    <a:ext uri="{9D8B030D-6E8A-4147-A177-3AD203B41FA5}">
                      <a16:colId xmlns:a16="http://schemas.microsoft.com/office/drawing/2014/main" val="3430790833"/>
                    </a:ext>
                  </a:extLst>
                </a:gridCol>
              </a:tblGrid>
              <a:tr h="3540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succ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BLEU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41264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r>
                        <a:rPr lang="en-US" sz="1400" dirty="0"/>
                        <a:t>SOLOIST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06846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r>
                        <a:rPr lang="en-US" sz="1400" dirty="0"/>
                        <a:t>DAMD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617386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r>
                        <a:rPr lang="en-US" sz="1400" dirty="0"/>
                        <a:t>LAVA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500529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r>
                        <a:rPr lang="en-US" sz="1400" b="1" dirty="0"/>
                        <a:t>AuGPT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0496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9FAB7C-4CAF-40DF-9354-F8FBB1EF3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22182"/>
              </p:ext>
            </p:extLst>
          </p:nvPr>
        </p:nvGraphicFramePr>
        <p:xfrm>
          <a:off x="7285722" y="2195928"/>
          <a:ext cx="3059808" cy="109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60">
                  <a:extLst>
                    <a:ext uri="{9D8B030D-6E8A-4147-A177-3AD203B41FA5}">
                      <a16:colId xmlns:a16="http://schemas.microsoft.com/office/drawing/2014/main" val="4144031711"/>
                    </a:ext>
                  </a:extLst>
                </a:gridCol>
                <a:gridCol w="537328">
                  <a:extLst>
                    <a:ext uri="{9D8B030D-6E8A-4147-A177-3AD203B41FA5}">
                      <a16:colId xmlns:a16="http://schemas.microsoft.com/office/drawing/2014/main" val="3680667913"/>
                    </a:ext>
                  </a:extLst>
                </a:gridCol>
                <a:gridCol w="575035">
                  <a:extLst>
                    <a:ext uri="{9D8B030D-6E8A-4147-A177-3AD203B41FA5}">
                      <a16:colId xmlns:a16="http://schemas.microsoft.com/office/drawing/2014/main" val="2390436667"/>
                    </a:ext>
                  </a:extLst>
                </a:gridCol>
                <a:gridCol w="642237">
                  <a:extLst>
                    <a:ext uri="{9D8B030D-6E8A-4147-A177-3AD203B41FA5}">
                      <a16:colId xmlns:a16="http://schemas.microsoft.com/office/drawing/2014/main" val="3430790833"/>
                    </a:ext>
                  </a:extLst>
                </a:gridCol>
                <a:gridCol w="583248">
                  <a:extLst>
                    <a:ext uri="{9D8B030D-6E8A-4147-A177-3AD203B41FA5}">
                      <a16:colId xmlns:a16="http://schemas.microsoft.com/office/drawing/2014/main" val="1604369983"/>
                    </a:ext>
                  </a:extLst>
                </a:gridCol>
              </a:tblGrid>
              <a:tr h="38433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cpl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succ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inf 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41264"/>
                  </a:ext>
                </a:extLst>
              </a:tr>
              <a:tr h="356406">
                <a:tc>
                  <a:txBody>
                    <a:bodyPr/>
                    <a:lstStyle/>
                    <a:p>
                      <a:r>
                        <a:rPr lang="en-US" sz="1400" dirty="0"/>
                        <a:t>DAMD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617386"/>
                  </a:ext>
                </a:extLst>
              </a:tr>
              <a:tr h="356406">
                <a:tc>
                  <a:txBody>
                    <a:bodyPr/>
                    <a:lstStyle/>
                    <a:p>
                      <a:r>
                        <a:rPr lang="en-US" sz="1400" b="1" dirty="0"/>
                        <a:t>AuGPT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049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804D44-4888-4987-A499-B293AD08CC5F}"/>
              </a:ext>
            </a:extLst>
          </p:cNvPr>
          <p:cNvSpPr txBox="1"/>
          <p:nvPr/>
        </p:nvSpPr>
        <p:spPr>
          <a:xfrm>
            <a:off x="10189565" y="156161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Corpus-based</a:t>
            </a:r>
            <a:br>
              <a:rPr lang="en-US" sz="1600" dirty="0"/>
            </a:br>
            <a:r>
              <a:rPr lang="en-US" sz="1600" dirty="0"/>
              <a:t>MultiWOZ 2.0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77FB4-521D-4BED-AAE2-9B794ED60776}"/>
              </a:ext>
            </a:extLst>
          </p:cNvPr>
          <p:cNvSpPr txBox="1"/>
          <p:nvPr/>
        </p:nvSpPr>
        <p:spPr>
          <a:xfrm>
            <a:off x="10345530" y="2148197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ConvLab</a:t>
            </a:r>
            <a:r>
              <a:rPr lang="en-US" sz="1600" dirty="0"/>
              <a:t> 2</a:t>
            </a:r>
            <a:br>
              <a:rPr lang="en-US" sz="1600" dirty="0"/>
            </a:br>
            <a:r>
              <a:rPr lang="en-US" sz="1600" dirty="0"/>
              <a:t>simulator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01269E-B584-403E-9567-EE1678A6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93354"/>
              </p:ext>
            </p:extLst>
          </p:nvPr>
        </p:nvGraphicFramePr>
        <p:xfrm>
          <a:off x="7187443" y="3757244"/>
          <a:ext cx="3370892" cy="126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75">
                  <a:extLst>
                    <a:ext uri="{9D8B030D-6E8A-4147-A177-3AD203B41FA5}">
                      <a16:colId xmlns:a16="http://schemas.microsoft.com/office/drawing/2014/main" val="4144031711"/>
                    </a:ext>
                  </a:extLst>
                </a:gridCol>
                <a:gridCol w="884110">
                  <a:extLst>
                    <a:ext uri="{9D8B030D-6E8A-4147-A177-3AD203B41FA5}">
                      <a16:colId xmlns:a16="http://schemas.microsoft.com/office/drawing/2014/main" val="3680667913"/>
                    </a:ext>
                  </a:extLst>
                </a:gridCol>
                <a:gridCol w="846083">
                  <a:extLst>
                    <a:ext uri="{9D8B030D-6E8A-4147-A177-3AD203B41FA5}">
                      <a16:colId xmlns:a16="http://schemas.microsoft.com/office/drawing/2014/main" val="2390436667"/>
                    </a:ext>
                  </a:extLst>
                </a:gridCol>
                <a:gridCol w="782324">
                  <a:extLst>
                    <a:ext uri="{9D8B030D-6E8A-4147-A177-3AD203B41FA5}">
                      <a16:colId xmlns:a16="http://schemas.microsoft.com/office/drawing/2014/main" val="3430790833"/>
                    </a:ext>
                  </a:extLst>
                </a:gridCol>
              </a:tblGrid>
              <a:tr h="35403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succ+DB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succ</a:t>
                      </a:r>
                      <a:r>
                        <a:rPr lang="en-US" sz="1400" dirty="0"/>
                        <a:t>-DB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41264"/>
                  </a:ext>
                </a:extLst>
              </a:tr>
              <a:tr h="269597">
                <a:tc>
                  <a:txBody>
                    <a:bodyPr/>
                    <a:lstStyle/>
                    <a:p>
                      <a:r>
                        <a:rPr lang="en-US" sz="14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617386"/>
                  </a:ext>
                </a:extLst>
              </a:tr>
              <a:tr h="168811">
                <a:tc>
                  <a:txBody>
                    <a:bodyPr/>
                    <a:lstStyle/>
                    <a:p>
                      <a:r>
                        <a:rPr lang="en-US" sz="1400" b="0" dirty="0"/>
                        <a:t>winner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852252"/>
                  </a:ext>
                </a:extLst>
              </a:tr>
              <a:tr h="264357">
                <a:tc>
                  <a:txBody>
                    <a:bodyPr/>
                    <a:lstStyle/>
                    <a:p>
                      <a:r>
                        <a:rPr lang="en-US" sz="1400" b="1" dirty="0"/>
                        <a:t>AuGPT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049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1E7D96-FD6B-4120-9C70-C5ECB4EAFF85}"/>
              </a:ext>
            </a:extLst>
          </p:cNvPr>
          <p:cNvSpPr txBox="1"/>
          <p:nvPr/>
        </p:nvSpPr>
        <p:spPr>
          <a:xfrm>
            <a:off x="10677352" y="3784089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DSTC9</a:t>
            </a:r>
          </a:p>
        </p:txBody>
      </p:sp>
    </p:spTree>
    <p:extLst>
      <p:ext uri="{BB962C8B-B14F-4D97-AF65-F5344CB8AC3E}">
        <p14:creationId xmlns:p14="http://schemas.microsoft.com/office/powerpoint/2010/main" val="31327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21E5-BC18-4AA2-BED2-9079F02F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F67F3-DC9B-4A31-852A-62110D846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talked to the system &amp; recorded errors</a:t>
            </a:r>
          </a:p>
          <a:p>
            <a:r>
              <a:rPr lang="en-US" dirty="0"/>
              <a:t>130 dialogues, goals from test set</a:t>
            </a:r>
          </a:p>
          <a:p>
            <a:r>
              <a:rPr lang="en-US" dirty="0"/>
              <a:t>50 erroneous dialogues, 17 unsuccessful</a:t>
            </a:r>
          </a:p>
          <a:p>
            <a:pPr lvl="1"/>
            <a:r>
              <a:rPr lang="en-US" dirty="0"/>
              <a:t>success rate ~87%</a:t>
            </a:r>
          </a:p>
          <a:p>
            <a:pPr lvl="1"/>
            <a:r>
              <a:rPr lang="en-US" b="1" dirty="0"/>
              <a:t>most errors recoverable</a:t>
            </a:r>
          </a:p>
          <a:p>
            <a:pPr lvl="1"/>
            <a:r>
              <a:rPr lang="en-US" b="1" dirty="0"/>
              <a:t>correct behavior </a:t>
            </a:r>
            <a:r>
              <a:rPr lang="en-US" dirty="0"/>
              <a:t>in many non-trivial cases</a:t>
            </a:r>
          </a:p>
          <a:p>
            <a:r>
              <a:rPr lang="en-US" dirty="0"/>
              <a:t>Errors categorized</a:t>
            </a:r>
          </a:p>
          <a:p>
            <a:pPr lvl="1"/>
            <a:r>
              <a:rPr lang="en-US" dirty="0"/>
              <a:t>hallucinated values (21) – non-grounded slots</a:t>
            </a:r>
          </a:p>
          <a:p>
            <a:pPr lvl="1"/>
            <a:r>
              <a:rPr lang="en-US" dirty="0"/>
              <a:t>wrong lexicalization (6) – repeated values</a:t>
            </a:r>
          </a:p>
          <a:p>
            <a:pPr lvl="1"/>
            <a:r>
              <a:rPr lang="en-US" dirty="0"/>
              <a:t>missing information (5) – over-eager booking</a:t>
            </a:r>
          </a:p>
          <a:p>
            <a:pPr lvl="1"/>
            <a:r>
              <a:rPr lang="en-US" dirty="0"/>
              <a:t>ignored input (5) – asks for the same thing repeatedly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916F3-5C43-4A5B-B64D-25AF1560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66E1-E22E-4FA0-89D7-363DADEC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AuGPT</a:t>
            </a:r>
          </a:p>
        </p:txBody>
      </p:sp>
    </p:spTree>
    <p:extLst>
      <p:ext uri="{BB962C8B-B14F-4D97-AF65-F5344CB8AC3E}">
        <p14:creationId xmlns:p14="http://schemas.microsoft.com/office/powerpoint/2010/main" val="27044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5A49-F567-4918-8E95-A53B5227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04CB-E5A1-4B5D-A68E-AC61D3FE3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Standard architecture (text-based):</a:t>
            </a:r>
          </a:p>
          <a:p>
            <a:r>
              <a:rPr lang="en-US" b="1" dirty="0"/>
              <a:t>Natural language understanding</a:t>
            </a:r>
            <a:endParaRPr lang="en-US" dirty="0"/>
          </a:p>
          <a:p>
            <a:pPr lvl="1"/>
            <a:r>
              <a:rPr lang="en-US" dirty="0"/>
              <a:t>user utterance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→ user dialogue act (DA)</a:t>
            </a:r>
          </a:p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Dialogue state tracking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update user preferences based on DA</a:t>
            </a:r>
          </a:p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Dialogue policy</a:t>
            </a:r>
          </a:p>
          <a:p>
            <a:pPr lvl="1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choose next action based on state</a:t>
            </a:r>
          </a:p>
          <a:p>
            <a:pPr lvl="1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system DA</a:t>
            </a:r>
          </a:p>
          <a:p>
            <a:pPr lvl="1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consult DB if needed</a:t>
            </a:r>
          </a:p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Natural language generation</a:t>
            </a:r>
          </a:p>
          <a:p>
            <a:pPr lvl="1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express system DA as a sentence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18BDA-AC87-4ED1-8287-18971B46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2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917971-88AA-4370-A16C-A89D7DF05DCB}"/>
              </a:ext>
            </a:extLst>
          </p:cNvPr>
          <p:cNvGrpSpPr/>
          <p:nvPr/>
        </p:nvGrpSpPr>
        <p:grpSpPr>
          <a:xfrm>
            <a:off x="6337861" y="1970172"/>
            <a:ext cx="5939726" cy="2917655"/>
            <a:chOff x="7640957" y="749089"/>
            <a:chExt cx="4517757" cy="22191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C193CD-F196-4C81-9192-1A4CF3F6DD03}"/>
                </a:ext>
              </a:extLst>
            </p:cNvPr>
            <p:cNvSpPr txBox="1"/>
            <p:nvPr/>
          </p:nvSpPr>
          <p:spPr>
            <a:xfrm>
              <a:off x="9336848" y="966065"/>
              <a:ext cx="619432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NLU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111A99-9A25-45FE-8FD5-51AB7F05D363}"/>
                </a:ext>
              </a:extLst>
            </p:cNvPr>
            <p:cNvSpPr txBox="1"/>
            <p:nvPr/>
          </p:nvSpPr>
          <p:spPr>
            <a:xfrm>
              <a:off x="9972421" y="1532176"/>
              <a:ext cx="979755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tracking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807E11-D7D6-42A9-A7BC-FF5FB8FBDAC7}"/>
                </a:ext>
              </a:extLst>
            </p:cNvPr>
            <p:cNvSpPr txBox="1"/>
            <p:nvPr/>
          </p:nvSpPr>
          <p:spPr>
            <a:xfrm>
              <a:off x="9972421" y="1894026"/>
              <a:ext cx="979755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policy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2DE5C7-4D4C-4129-AEC6-ADF919CAF5FA}"/>
                </a:ext>
              </a:extLst>
            </p:cNvPr>
            <p:cNvSpPr txBox="1"/>
            <p:nvPr/>
          </p:nvSpPr>
          <p:spPr>
            <a:xfrm>
              <a:off x="9299746" y="2598926"/>
              <a:ext cx="588623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NLG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9BBCC3-F8B3-4EDE-948D-C72A2CE815DB}"/>
                </a:ext>
              </a:extLst>
            </p:cNvPr>
            <p:cNvSpPr txBox="1"/>
            <p:nvPr/>
          </p:nvSpPr>
          <p:spPr>
            <a:xfrm>
              <a:off x="8417552" y="1716842"/>
              <a:ext cx="639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🗣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E77AA8-38A1-40F4-A189-D7D06E2D3E1E}"/>
                </a:ext>
              </a:extLst>
            </p:cNvPr>
            <p:cNvSpPr txBox="1"/>
            <p:nvPr/>
          </p:nvSpPr>
          <p:spPr>
            <a:xfrm>
              <a:off x="11180317" y="1894026"/>
              <a:ext cx="463588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DB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7D71253-CD34-446E-B966-8E3D19D3DDEA}"/>
                </a:ext>
              </a:extLst>
            </p:cNvPr>
            <p:cNvCxnSpPr>
              <a:stCxn id="13" idx="1"/>
              <a:endCxn id="10" idx="3"/>
            </p:cNvCxnSpPr>
            <p:nvPr/>
          </p:nvCxnSpPr>
          <p:spPr>
            <a:xfrm flipH="1">
              <a:off x="10952176" y="2078692"/>
              <a:ext cx="228141" cy="0"/>
            </a:xfrm>
            <a:prstGeom prst="straightConnector1">
              <a:avLst/>
            </a:prstGeom>
            <a:ln w="1270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1505E58-061F-4ED3-BC6F-8CF29A7A470B}"/>
                </a:ext>
              </a:extLst>
            </p:cNvPr>
            <p:cNvCxnSpPr>
              <a:stCxn id="8" idx="3"/>
              <a:endCxn id="9" idx="0"/>
            </p:cNvCxnSpPr>
            <p:nvPr/>
          </p:nvCxnSpPr>
          <p:spPr>
            <a:xfrm>
              <a:off x="9956280" y="1150731"/>
              <a:ext cx="506019" cy="381445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F61AE8-6ED9-4F53-AC56-ABED1B7D79A2}"/>
                </a:ext>
              </a:extLst>
            </p:cNvPr>
            <p:cNvCxnSpPr>
              <a:stCxn id="10" idx="2"/>
              <a:endCxn id="11" idx="3"/>
            </p:cNvCxnSpPr>
            <p:nvPr/>
          </p:nvCxnSpPr>
          <p:spPr>
            <a:xfrm flipH="1">
              <a:off x="9888369" y="2263358"/>
              <a:ext cx="573930" cy="52023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8B8059D-8F88-4755-840C-89E61DAF2A5B}"/>
                </a:ext>
              </a:extLst>
            </p:cNvPr>
            <p:cNvCxnSpPr>
              <a:stCxn id="11" idx="1"/>
              <a:endCxn id="12" idx="2"/>
            </p:cNvCxnSpPr>
            <p:nvPr/>
          </p:nvCxnSpPr>
          <p:spPr>
            <a:xfrm flipH="1" flipV="1">
              <a:off x="8737512" y="2240062"/>
              <a:ext cx="562234" cy="54353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DE0D8CF-8224-41B9-93A5-64F7EEB422A8}"/>
                </a:ext>
              </a:extLst>
            </p:cNvPr>
            <p:cNvCxnSpPr>
              <a:stCxn id="12" idx="0"/>
              <a:endCxn id="8" idx="1"/>
            </p:cNvCxnSpPr>
            <p:nvPr/>
          </p:nvCxnSpPr>
          <p:spPr>
            <a:xfrm flipV="1">
              <a:off x="8737512" y="1150731"/>
              <a:ext cx="599336" cy="566111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3F06FA-C63E-446C-BEA5-FEC3415D73B5}"/>
                </a:ext>
              </a:extLst>
            </p:cNvPr>
            <p:cNvSpPr txBox="1"/>
            <p:nvPr/>
          </p:nvSpPr>
          <p:spPr>
            <a:xfrm>
              <a:off x="7640957" y="1202366"/>
              <a:ext cx="18149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B050"/>
                  </a:solidFill>
                </a:rPr>
                <a:t>I’m looking for </a:t>
              </a:r>
              <a:br>
                <a:rPr lang="en-US" sz="1400" i="1" dirty="0">
                  <a:solidFill>
                    <a:srgbClr val="00B050"/>
                  </a:solidFill>
                </a:rPr>
              </a:br>
              <a:r>
                <a:rPr lang="en-US" sz="1400" i="1" dirty="0">
                  <a:solidFill>
                    <a:srgbClr val="00B050"/>
                  </a:solidFill>
                </a:rPr>
                <a:t>a cheap Chinese place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8C25A6-B73A-44CC-B180-9C07F3F8D584}"/>
                </a:ext>
              </a:extLst>
            </p:cNvPr>
            <p:cNvSpPr txBox="1"/>
            <p:nvPr/>
          </p:nvSpPr>
          <p:spPr>
            <a:xfrm>
              <a:off x="9697869" y="749089"/>
              <a:ext cx="18341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inform(food=Chinese)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D482C0-8E2A-40C3-91C8-A4D88EAE885D}"/>
                </a:ext>
              </a:extLst>
            </p:cNvPr>
            <p:cNvSpPr txBox="1"/>
            <p:nvPr/>
          </p:nvSpPr>
          <p:spPr>
            <a:xfrm>
              <a:off x="10928611" y="1079273"/>
              <a:ext cx="12105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food: Chinese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price: cheap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area: 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6DA486-5E78-4F57-A627-89DC1FD01B50}"/>
                </a:ext>
              </a:extLst>
            </p:cNvPr>
            <p:cNvSpPr txBox="1"/>
            <p:nvPr/>
          </p:nvSpPr>
          <p:spPr>
            <a:xfrm>
              <a:off x="10006800" y="2560908"/>
              <a:ext cx="1200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98E3"/>
                  </a:solidFill>
                </a:rPr>
                <a:t>request(area)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6C65C5-A2A7-4ADA-8FDA-03EA0F4B9BB6}"/>
                </a:ext>
              </a:extLst>
            </p:cNvPr>
            <p:cNvSpPr txBox="1"/>
            <p:nvPr/>
          </p:nvSpPr>
          <p:spPr>
            <a:xfrm>
              <a:off x="7889800" y="2445038"/>
              <a:ext cx="1494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1C669A"/>
                  </a:solidFill>
                </a:rPr>
                <a:t>What area </a:t>
              </a:r>
              <a:br>
                <a:rPr lang="en-US" sz="1400" i="1" dirty="0">
                  <a:solidFill>
                    <a:srgbClr val="1C669A"/>
                  </a:solidFill>
                </a:rPr>
              </a:br>
              <a:r>
                <a:rPr lang="en-US" sz="1400" i="1" dirty="0">
                  <a:solidFill>
                    <a:srgbClr val="1C669A"/>
                  </a:solidFill>
                </a:rPr>
                <a:t>would you prefer?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71A945-1B14-4073-A8BF-0934E0B202FA}"/>
                </a:ext>
              </a:extLst>
            </p:cNvPr>
            <p:cNvSpPr txBox="1"/>
            <p:nvPr/>
          </p:nvSpPr>
          <p:spPr>
            <a:xfrm>
              <a:off x="11010643" y="2253131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many results</a:t>
              </a:r>
            </a:p>
          </p:txBody>
        </p:sp>
      </p:grp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6E648EA5-D4BE-473A-9154-BBFA4434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90675" cy="365125"/>
          </a:xfr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</p:spTree>
    <p:extLst>
      <p:ext uri="{BB962C8B-B14F-4D97-AF65-F5344CB8AC3E}">
        <p14:creationId xmlns:p14="http://schemas.microsoft.com/office/powerpoint/2010/main" val="37914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BE5C-7FB6-4280-8466-C5B7309F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neural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F1D8-9D7D-4B85-AA64-03A0D0F07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approach: </a:t>
            </a:r>
            <a:r>
              <a:rPr lang="en-US" b="1" dirty="0"/>
              <a:t>Pipeline</a:t>
            </a:r>
          </a:p>
          <a:p>
            <a:pPr lvl="1"/>
            <a:r>
              <a:rPr lang="en-US" dirty="0"/>
              <a:t>each module built separately</a:t>
            </a:r>
          </a:p>
          <a:p>
            <a:pPr lvl="1"/>
            <a:r>
              <a:rPr lang="en-US" dirty="0"/>
              <a:t>NLU typically trained (or combined with rules)</a:t>
            </a:r>
          </a:p>
          <a:p>
            <a:pPr lvl="1"/>
            <a:r>
              <a:rPr lang="en-US" dirty="0"/>
              <a:t>Tracking could be either</a:t>
            </a:r>
          </a:p>
          <a:p>
            <a:pPr lvl="1"/>
            <a:r>
              <a:rPr lang="en-US" dirty="0"/>
              <a:t>Policy, DB, NLG: rules, templates</a:t>
            </a:r>
          </a:p>
          <a:p>
            <a:pPr lvl="1"/>
            <a:r>
              <a:rPr lang="en-US" dirty="0"/>
              <a:t>problem: error accumulation</a:t>
            </a:r>
          </a:p>
          <a:p>
            <a:r>
              <a:rPr lang="en-US" b="1" dirty="0"/>
              <a:t>End-to-end models</a:t>
            </a:r>
            <a:r>
              <a:rPr lang="en-US" dirty="0"/>
              <a:t>: remove the pipeline</a:t>
            </a:r>
          </a:p>
          <a:p>
            <a:pPr lvl="1"/>
            <a:r>
              <a:rPr lang="en-US" dirty="0"/>
              <a:t>NLU/Tracking/Policy/NLG is one neural network</a:t>
            </a:r>
          </a:p>
          <a:p>
            <a:pPr lvl="2"/>
            <a:r>
              <a:rPr lang="en-US" dirty="0"/>
              <a:t>generate response word-by-word</a:t>
            </a:r>
          </a:p>
          <a:p>
            <a:pPr lvl="1"/>
            <a:r>
              <a:rPr lang="en-US" dirty="0"/>
              <a:t>DB must be external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→ 2-step operation</a:t>
            </a:r>
            <a:endParaRPr lang="en-US" dirty="0"/>
          </a:p>
          <a:p>
            <a:pPr lvl="1"/>
            <a:r>
              <a:rPr lang="en-US" dirty="0"/>
              <a:t>trained on (many) example dialogues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6576A-C49D-49CE-9417-EBDB02A3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FF12-73DB-403A-9C7A-3D2D452A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End-to-End Dialogue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5B5482-3582-4A57-9FCF-BA03AEBB2EF4}"/>
                  </a:ext>
                </a:extLst>
              </p14:cNvPr>
              <p14:cNvContentPartPr/>
              <p14:nvPr/>
            </p14:nvContentPartPr>
            <p14:xfrm>
              <a:off x="8113091" y="3937168"/>
              <a:ext cx="3517028" cy="132843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5B5482-3582-4A57-9FCF-BA03AEBB2E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4092" y="3928170"/>
                <a:ext cx="3534665" cy="13460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5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1ECA-50F0-4E4E-A27A-E24196E0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1384D-CC3D-4847-B0FD-7853A6A28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Transformer neural architecture</a:t>
            </a:r>
          </a:p>
          <a:p>
            <a:pPr lvl="1"/>
            <a:r>
              <a:rPr lang="en-US" dirty="0"/>
              <a:t>(sub)word  representation: embedding = vector of numbers</a:t>
            </a:r>
          </a:p>
          <a:p>
            <a:pPr lvl="1"/>
            <a:r>
              <a:rPr lang="en-US" dirty="0"/>
              <a:t>blocks: attention (combining context) + fully-connected (abstracting)</a:t>
            </a:r>
          </a:p>
          <a:p>
            <a:pPr lvl="1"/>
            <a:r>
              <a:rPr lang="en-US" dirty="0"/>
              <a:t>predicting next (sub)word = classification: choosing 1 out of ca. 50k (probabilistic)</a:t>
            </a:r>
          </a:p>
          <a:p>
            <a:pPr lvl="1"/>
            <a:r>
              <a:rPr lang="en-US" dirty="0"/>
              <a:t>trained from data: initialize randomly &amp; iteratively improve</a:t>
            </a:r>
          </a:p>
          <a:p>
            <a:r>
              <a:rPr lang="en-US" dirty="0"/>
              <a:t>Pretrained models</a:t>
            </a:r>
          </a:p>
          <a:p>
            <a:pPr lvl="1"/>
            <a:r>
              <a:rPr lang="en-US" dirty="0"/>
              <a:t>Transformers trained on vast amounts of data</a:t>
            </a:r>
          </a:p>
          <a:p>
            <a:pPr lvl="1"/>
            <a:r>
              <a:rPr lang="en-US" dirty="0"/>
              <a:t>Self-supervised training: just naturally occurring text &amp; simple tasks</a:t>
            </a:r>
          </a:p>
          <a:p>
            <a:pPr lvl="2"/>
            <a:r>
              <a:rPr lang="en-US" dirty="0"/>
              <a:t>predicting next word</a:t>
            </a:r>
          </a:p>
          <a:p>
            <a:pPr lvl="2"/>
            <a:r>
              <a:rPr lang="en-US" dirty="0"/>
              <a:t>predicting masked word</a:t>
            </a:r>
          </a:p>
          <a:p>
            <a:pPr lvl="2"/>
            <a:r>
              <a:rPr lang="en-US" dirty="0"/>
              <a:t>fixing corrupt sentences</a:t>
            </a:r>
            <a:br>
              <a:rPr lang="en-US" dirty="0"/>
            </a:br>
            <a:r>
              <a:rPr lang="en-US" dirty="0"/>
              <a:t>…</a:t>
            </a:r>
          </a:p>
          <a:p>
            <a:pPr lvl="1"/>
            <a:r>
              <a:rPr lang="en-US" dirty="0"/>
              <a:t>Lot of them released online, plug-and-play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EAD64-6027-4620-8CA6-8C86F3A5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27015-184D-4AD1-AF0D-E3B69D33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End-to-End Dialogue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BFB69-FE4C-4E39-B70F-3190C5952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02" y="4534140"/>
            <a:ext cx="4546774" cy="12819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730A14-DB24-4629-A857-A8437DB23943}"/>
              </a:ext>
            </a:extLst>
          </p:cNvPr>
          <p:cNvSpPr/>
          <p:nvPr/>
        </p:nvSpPr>
        <p:spPr>
          <a:xfrm>
            <a:off x="3431206" y="6194183"/>
            <a:ext cx="3706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3"/>
              </a:rPr>
              <a:t>https://github.com/huggingface/transformers</a:t>
            </a:r>
            <a:r>
              <a:rPr lang="en-GB" sz="1400" dirty="0"/>
              <a:t> 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F2CA00-2DB6-41C2-B546-10654DCC4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6331" y="5953220"/>
            <a:ext cx="9048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9DFF-1F31-4960-88A2-FB1B6BBB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neural language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955B94-299C-4AB1-BAF6-57746B34B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26" y="1172112"/>
            <a:ext cx="8945174" cy="53048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BCBE6-920F-41EC-AC6F-FB1BEFDF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C9B5-9397-4B35-9CEE-8CD6F88C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9E36F-B351-47E2-8FE2-6782B2A377EF}"/>
              </a:ext>
            </a:extLst>
          </p:cNvPr>
          <p:cNvSpPr txBox="1"/>
          <p:nvPr/>
        </p:nvSpPr>
        <p:spPr>
          <a:xfrm>
            <a:off x="2807208" y="3429000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0.4 -0.3 2.1 -0.2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91D3F-4AD4-4B79-B5DA-D208135E050A}"/>
              </a:ext>
            </a:extLst>
          </p:cNvPr>
          <p:cNvSpPr txBox="1"/>
          <p:nvPr/>
        </p:nvSpPr>
        <p:spPr>
          <a:xfrm>
            <a:off x="2807208" y="3638088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-1.1 0.8 -0.9 4.3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EE89B-2FAC-466D-BBE6-1ADF31E2A5C0}"/>
              </a:ext>
            </a:extLst>
          </p:cNvPr>
          <p:cNvSpPr txBox="1"/>
          <p:nvPr/>
        </p:nvSpPr>
        <p:spPr>
          <a:xfrm>
            <a:off x="2807207" y="3847176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0.0 2.7 -0.6 -3.0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9AAD2-650D-4982-9A7C-1FAE1F9740B2}"/>
              </a:ext>
            </a:extLst>
          </p:cNvPr>
          <p:cNvSpPr txBox="1"/>
          <p:nvPr/>
        </p:nvSpPr>
        <p:spPr>
          <a:xfrm>
            <a:off x="3093342" y="4078008"/>
            <a:ext cx="279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…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95A79E-5745-4086-A39E-AC80C3CFF0D4}"/>
              </a:ext>
            </a:extLst>
          </p:cNvPr>
          <p:cNvCxnSpPr/>
          <p:nvPr/>
        </p:nvCxnSpPr>
        <p:spPr>
          <a:xfrm>
            <a:off x="1590675" y="2258568"/>
            <a:ext cx="1502667" cy="109728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80BC04-A25C-41B0-8606-6B69A6853E76}"/>
              </a:ext>
            </a:extLst>
          </p:cNvPr>
          <p:cNvSpPr txBox="1"/>
          <p:nvPr/>
        </p:nvSpPr>
        <p:spPr>
          <a:xfrm>
            <a:off x="491514" y="1905423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embeddings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AE200-DEAE-4D3E-B01D-52C920EC7EA5}"/>
              </a:ext>
            </a:extLst>
          </p:cNvPr>
          <p:cNvSpPr txBox="1"/>
          <p:nvPr/>
        </p:nvSpPr>
        <p:spPr>
          <a:xfrm>
            <a:off x="491514" y="3962592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numbered</a:t>
            </a:r>
          </a:p>
          <a:p>
            <a:r>
              <a:rPr lang="en-US" dirty="0"/>
              <a:t>(sub)words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C637B9-24CC-4353-B7E7-CC09BC819376}"/>
              </a:ext>
            </a:extLst>
          </p:cNvPr>
          <p:cNvCxnSpPr/>
          <p:nvPr/>
        </p:nvCxnSpPr>
        <p:spPr>
          <a:xfrm>
            <a:off x="3232964" y="1636776"/>
            <a:ext cx="1375612" cy="117043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67DB59E-343A-4483-BACD-6C740BF10F6B}"/>
              </a:ext>
            </a:extLst>
          </p:cNvPr>
          <p:cNvSpPr txBox="1"/>
          <p:nvPr/>
        </p:nvSpPr>
        <p:spPr>
          <a:xfrm>
            <a:off x="1063161" y="1010042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Transformer block: </a:t>
            </a:r>
            <a:br>
              <a:rPr lang="en-US" sz="1600" dirty="0"/>
            </a:br>
            <a:r>
              <a:rPr lang="en-US" sz="1600" dirty="0"/>
              <a:t>attention &amp; fully connected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3A29BF-40B9-406A-B600-8D88ED8190CE}"/>
              </a:ext>
            </a:extLst>
          </p:cNvPr>
          <p:cNvCxnSpPr/>
          <p:nvPr/>
        </p:nvCxnSpPr>
        <p:spPr>
          <a:xfrm flipV="1">
            <a:off x="4379976" y="3001291"/>
            <a:ext cx="0" cy="2368548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1D766A-BBEE-4F61-B312-4FACF45F2021}"/>
              </a:ext>
            </a:extLst>
          </p:cNvPr>
          <p:cNvSpPr txBox="1"/>
          <p:nvPr/>
        </p:nvSpPr>
        <p:spPr>
          <a:xfrm rot="16200000">
            <a:off x="3387235" y="428324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layers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6815BB-017A-4AB8-929C-9B161DD1CEC7}"/>
              </a:ext>
            </a:extLst>
          </p:cNvPr>
          <p:cNvCxnSpPr>
            <a:cxnSpLocks/>
          </p:cNvCxnSpPr>
          <p:nvPr/>
        </p:nvCxnSpPr>
        <p:spPr>
          <a:xfrm>
            <a:off x="4882896" y="1119578"/>
            <a:ext cx="0" cy="29774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EAAF20-BD26-4F97-8C14-082E924443B1}"/>
              </a:ext>
            </a:extLst>
          </p:cNvPr>
          <p:cNvSpPr txBox="1"/>
          <p:nvPr/>
        </p:nvSpPr>
        <p:spPr>
          <a:xfrm>
            <a:off x="4010643" y="750246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predicting next word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D71501-5789-4142-8FFC-27E459B26729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6461760" y="6477005"/>
            <a:ext cx="185928" cy="185147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172494-D827-4D0B-B204-9DD7E1E51575}"/>
              </a:ext>
            </a:extLst>
          </p:cNvPr>
          <p:cNvSpPr txBox="1"/>
          <p:nvPr/>
        </p:nvSpPr>
        <p:spPr>
          <a:xfrm>
            <a:off x="6647688" y="6492875"/>
            <a:ext cx="349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generation: predicted word fed back 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CFA53D-F59D-454D-A686-F125E7E629D2}"/>
              </a:ext>
            </a:extLst>
          </p:cNvPr>
          <p:cNvCxnSpPr/>
          <p:nvPr/>
        </p:nvCxnSpPr>
        <p:spPr>
          <a:xfrm flipV="1">
            <a:off x="3593592" y="5641848"/>
            <a:ext cx="950976" cy="935425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E26C043-3FB2-4EB6-AF2B-5D639AA51FB7}"/>
              </a:ext>
            </a:extLst>
          </p:cNvPr>
          <p:cNvSpPr txBox="1"/>
          <p:nvPr/>
        </p:nvSpPr>
        <p:spPr>
          <a:xfrm>
            <a:off x="2487167" y="6498866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encoding position</a:t>
            </a:r>
          </a:p>
        </p:txBody>
      </p:sp>
    </p:spTree>
    <p:extLst>
      <p:ext uri="{BB962C8B-B14F-4D97-AF65-F5344CB8AC3E}">
        <p14:creationId xmlns:p14="http://schemas.microsoft.com/office/powerpoint/2010/main" val="165762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4B0A-5C08-427C-8482-6CA6F4F4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160"/>
            <a:ext cx="12192000" cy="730043"/>
          </a:xfrm>
        </p:spPr>
        <p:txBody>
          <a:bodyPr/>
          <a:lstStyle/>
          <a:p>
            <a:r>
              <a:rPr lang="en-US" dirty="0"/>
              <a:t>Multi-domain dialogue (MultiWOZ, DSTC9)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2E6B-50AE-4BF3-97AA-88D550FC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MultiWOZ: benchmark for task-oriented dialogue in multiple domains</a:t>
            </a:r>
          </a:p>
          <a:p>
            <a:pPr lvl="1"/>
            <a:r>
              <a:rPr lang="en-US" dirty="0"/>
              <a:t>hotels, restaurants, attractions, trains, taxi, police, hospital</a:t>
            </a:r>
          </a:p>
          <a:p>
            <a:pPr lvl="1"/>
            <a:r>
              <a:rPr lang="en-US" dirty="0"/>
              <a:t>domains are connected (e.g. taxi from hotel to attraction)</a:t>
            </a:r>
          </a:p>
          <a:p>
            <a:pPr lvl="1"/>
            <a:r>
              <a:rPr lang="en-US" dirty="0"/>
              <a:t>10k dialogues, extensive annotation (but noisy!) </a:t>
            </a:r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22DFF-CE36-40E7-A92F-D059072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31558-BD8F-478C-8556-967D13FC67D4}"/>
              </a:ext>
            </a:extLst>
          </p:cNvPr>
          <p:cNvSpPr txBox="1"/>
          <p:nvPr/>
        </p:nvSpPr>
        <p:spPr>
          <a:xfrm>
            <a:off x="1769524" y="2848682"/>
            <a:ext cx="9050876" cy="3916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user:</a:t>
            </a:r>
            <a:r>
              <a:rPr lang="en-US" sz="1400" dirty="0"/>
              <a:t>	I am looking for a train from Cambridge to London Kinks Cross.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state: 	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{train {departure =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cambridge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destination =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london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kings cross}}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DB:	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{train (70) {…}}	</a:t>
            </a:r>
          </a:p>
          <a:p>
            <a:r>
              <a:rPr lang="en-US" sz="1000" b="1" dirty="0"/>
              <a:t>	                          [count]                                                                  [departure]                          [destination]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system:</a:t>
            </a:r>
            <a:r>
              <a:rPr lang="en-US" sz="1400" dirty="0"/>
              <a:t>	There are   70    trains departing from Cambridge to London Kings Cross. What day would you like to travel?</a:t>
            </a:r>
          </a:p>
          <a:p>
            <a:pPr>
              <a:spcBef>
                <a:spcPts val="500"/>
              </a:spcBef>
            </a:pPr>
            <a:r>
              <a:rPr lang="en-US" sz="1400" dirty="0">
                <a:solidFill>
                  <a:srgbClr val="00B050"/>
                </a:solidFill>
              </a:rPr>
              <a:t>user:</a:t>
            </a:r>
            <a:r>
              <a:rPr lang="en-US" sz="1400" dirty="0"/>
              <a:t>	I would like to leave on Saturday after 18:45.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state: 	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{train {day =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saturday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departure =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cambridge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destination =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london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kings cross, leave at = 18:45}}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DB: 	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{train (3) {arrive by = 19:51,21:51,23:51; id = TR0427,TR0925,TR4898; leave at = 19:00,21:00,23:00; … }}</a:t>
            </a:r>
          </a:p>
          <a:p>
            <a:r>
              <a:rPr lang="en-US" sz="1000" b="1" dirty="0"/>
              <a:t>	       [id]                                  [</a:t>
            </a:r>
            <a:r>
              <a:rPr lang="en-US" sz="1000" b="1" dirty="0" err="1"/>
              <a:t>leave_at</a:t>
            </a:r>
            <a:r>
              <a:rPr lang="en-US" sz="1000" b="1" dirty="0"/>
              <a:t>]                                        [</a:t>
            </a:r>
            <a:r>
              <a:rPr lang="en-US" sz="1000" b="1" dirty="0" err="1"/>
              <a:t>arrive_by</a:t>
            </a:r>
            <a:r>
              <a:rPr lang="en-US" sz="1000" b="1" dirty="0"/>
              <a:t>]</a:t>
            </a:r>
          </a:p>
          <a:p>
            <a:r>
              <a:rPr lang="en-US" sz="1400" dirty="0">
                <a:solidFill>
                  <a:srgbClr val="1C669A"/>
                </a:solidFill>
              </a:rPr>
              <a:t>system:</a:t>
            </a:r>
            <a:r>
              <a:rPr lang="en-US" sz="1400" dirty="0"/>
              <a:t>	TR0427 leaves at   19:00   and arrives by    19:51    . Would you like to book this train?</a:t>
            </a:r>
          </a:p>
          <a:p>
            <a:pPr>
              <a:spcBef>
                <a:spcPts val="500"/>
              </a:spcBef>
            </a:pPr>
            <a:r>
              <a:rPr lang="en-US" sz="1400" dirty="0">
                <a:solidFill>
                  <a:srgbClr val="00B050"/>
                </a:solidFill>
              </a:rPr>
              <a:t>user: </a:t>
            </a:r>
            <a:r>
              <a:rPr lang="en-US" sz="1400" dirty="0"/>
              <a:t>	Yes, I would like to book it for eight people.</a:t>
            </a:r>
          </a:p>
          <a:p>
            <a:r>
              <a:rPr lang="en-US" sz="1000" b="1" dirty="0"/>
              <a:t>	                                                                                                                                                [reference]</a:t>
            </a:r>
          </a:p>
          <a:p>
            <a:r>
              <a:rPr lang="en-US" sz="1400" dirty="0">
                <a:solidFill>
                  <a:srgbClr val="1C669A"/>
                </a:solidFill>
              </a:rPr>
              <a:t>system: </a:t>
            </a:r>
            <a:r>
              <a:rPr lang="en-US" sz="1400" dirty="0"/>
              <a:t>	I have booked it for you. Your reference number is 00000057. Is there anything else I can help you with?</a:t>
            </a:r>
          </a:p>
          <a:p>
            <a:pPr>
              <a:spcBef>
                <a:spcPts val="500"/>
              </a:spcBef>
            </a:pPr>
            <a:r>
              <a:rPr lang="en-US" sz="1400" dirty="0">
                <a:solidFill>
                  <a:srgbClr val="00B050"/>
                </a:solidFill>
              </a:rPr>
              <a:t>user: </a:t>
            </a:r>
            <a:r>
              <a:rPr lang="en-US" sz="1400" dirty="0"/>
              <a:t>	I am also looking for an expensive restaurant in the </a:t>
            </a:r>
            <a:r>
              <a:rPr lang="en-US" sz="1400" dirty="0" err="1"/>
              <a:t>centre</a:t>
            </a:r>
            <a:r>
              <a:rPr lang="en-US" sz="1400" dirty="0"/>
              <a:t>.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belief: 	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{restaurant {area =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price range = expensive} train {...}}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DB:	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{restaurant (33) {area =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(33); name=Curry Garden, ...; ...}, ...}</a:t>
            </a:r>
          </a:p>
          <a:p>
            <a:r>
              <a:rPr lang="en-US" sz="1000" b="1" dirty="0"/>
              <a:t>	                           [count] [</a:t>
            </a:r>
            <a:r>
              <a:rPr lang="en-US" sz="1000" b="1" dirty="0" err="1"/>
              <a:t>price_range</a:t>
            </a:r>
            <a:r>
              <a:rPr lang="en-US" sz="1000" b="1" dirty="0"/>
              <a:t>]                                                          [area]</a:t>
            </a:r>
          </a:p>
          <a:p>
            <a:r>
              <a:rPr lang="en-US" sz="1400" dirty="0">
                <a:solidFill>
                  <a:srgbClr val="1C669A"/>
                </a:solidFill>
              </a:rPr>
              <a:t>system: </a:t>
            </a:r>
            <a:r>
              <a:rPr lang="en-US" sz="1400" dirty="0"/>
              <a:t>	There are   33     expensive restaurants in the </a:t>
            </a:r>
            <a:r>
              <a:rPr lang="en-US" sz="1400" dirty="0" err="1"/>
              <a:t>centre</a:t>
            </a:r>
            <a:r>
              <a:rPr lang="en-US" sz="1400" dirty="0"/>
              <a:t>. Is there a particular type of food you would like?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B1FE0-4FDB-4737-A232-9339F7D9C68B}"/>
              </a:ext>
            </a:extLst>
          </p:cNvPr>
          <p:cNvSpPr txBox="1"/>
          <p:nvPr/>
        </p:nvSpPr>
        <p:spPr>
          <a:xfrm>
            <a:off x="1317523" y="287102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9D5EA-D48F-41E5-B8F3-CD955CB467B5}"/>
              </a:ext>
            </a:extLst>
          </p:cNvPr>
          <p:cNvSpPr txBox="1"/>
          <p:nvPr/>
        </p:nvSpPr>
        <p:spPr>
          <a:xfrm>
            <a:off x="1317523" y="392798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832A8-0A33-4469-9247-5629CC81FD27}"/>
              </a:ext>
            </a:extLst>
          </p:cNvPr>
          <p:cNvSpPr txBox="1"/>
          <p:nvPr/>
        </p:nvSpPr>
        <p:spPr>
          <a:xfrm>
            <a:off x="1317523" y="50210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6410D-04D7-445C-B5EF-E6492CCA3BEF}"/>
              </a:ext>
            </a:extLst>
          </p:cNvPr>
          <p:cNvSpPr txBox="1"/>
          <p:nvPr/>
        </p:nvSpPr>
        <p:spPr>
          <a:xfrm>
            <a:off x="1317523" y="564433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952C881-C188-4B97-8367-AAEA167D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90675" cy="365125"/>
          </a:xfr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</p:spTree>
    <p:extLst>
      <p:ext uri="{BB962C8B-B14F-4D97-AF65-F5344CB8AC3E}">
        <p14:creationId xmlns:p14="http://schemas.microsoft.com/office/powerpoint/2010/main" val="33009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D740-7C37-423E-9F80-6F91C6C5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Neural Dialogue with GPT-2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B7B86-FEA0-40A6-B680-AABBE113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GPT-2</a:t>
            </a:r>
            <a:r>
              <a:rPr lang="en-US" dirty="0"/>
              <a:t>: one of most popular pretrained language models</a:t>
            </a:r>
          </a:p>
          <a:p>
            <a:pPr lvl="1"/>
            <a:r>
              <a:rPr lang="en-US" dirty="0"/>
              <a:t>Transformer</a:t>
            </a:r>
          </a:p>
          <a:p>
            <a:pPr lvl="1"/>
            <a:r>
              <a:rPr lang="en-US" dirty="0"/>
              <a:t>pretrained on next-word prediction</a:t>
            </a:r>
          </a:p>
          <a:p>
            <a:pPr lvl="1"/>
            <a:r>
              <a:rPr lang="en-US" dirty="0"/>
              <a:t>8M docs, 40GB data from the web</a:t>
            </a:r>
          </a:p>
          <a:p>
            <a:r>
              <a:rPr lang="en-US" b="1" dirty="0"/>
              <a:t>Dialogue</a:t>
            </a:r>
            <a:r>
              <a:rPr lang="en-US" dirty="0"/>
              <a:t>: GPT-2 finetuned (=further trained) on dialogue data (MultiWOZ)</a:t>
            </a:r>
          </a:p>
          <a:p>
            <a:r>
              <a:rPr lang="en-US" dirty="0"/>
              <a:t>Single neural network, fits Transformer operation</a:t>
            </a:r>
          </a:p>
          <a:p>
            <a:r>
              <a:rPr lang="en-US" dirty="0"/>
              <a:t>Multi-step, all word-by-word: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feed in dialogue context (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← </a:t>
            </a:r>
            <a:r>
              <a:rPr lang="en-US" dirty="0"/>
              <a:t>ignore generation outputs for this bit)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generate dialogue state (as text)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query DB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feed in DB results as text (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← </a:t>
            </a:r>
            <a:r>
              <a:rPr lang="en-US" dirty="0"/>
              <a:t>ignore outputs)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generate response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8F949-D9C8-4DEF-B8AE-DF6034B9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8F967-4630-4B9B-AA45-245C9326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End-to-End Dialogue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D18AB-D177-449B-9459-6693FB839293}"/>
              </a:ext>
            </a:extLst>
          </p:cNvPr>
          <p:cNvSpPr/>
          <p:nvPr/>
        </p:nvSpPr>
        <p:spPr>
          <a:xfrm>
            <a:off x="8243969" y="1488585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https://huggingface.co/gpt2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10FF5-8D1F-4BA8-A74F-8DF084B78061}"/>
              </a:ext>
            </a:extLst>
          </p:cNvPr>
          <p:cNvSpPr/>
          <p:nvPr/>
        </p:nvSpPr>
        <p:spPr>
          <a:xfrm>
            <a:off x="8243969" y="3438050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https://github.com/ufal/augpt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77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BD22-0621-487C-BC2A-9468D3FD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Neural Dialogue with GPT-2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3DED4-3852-4EBD-BB4A-3C6807AD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D5110-8B6B-4B53-A10F-05B477B16408}"/>
              </a:ext>
            </a:extLst>
          </p:cNvPr>
          <p:cNvSpPr txBox="1"/>
          <p:nvPr/>
        </p:nvSpPr>
        <p:spPr>
          <a:xfrm rot="18900000">
            <a:off x="1527860" y="4942893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&lt;</a:t>
            </a:r>
            <a:r>
              <a:rPr lang="en-US" sz="1600" dirty="0" err="1">
                <a:solidFill>
                  <a:srgbClr val="0070C0"/>
                </a:solidFill>
              </a:rPr>
              <a:t>usr</a:t>
            </a:r>
            <a:r>
              <a:rPr lang="en-US" sz="1600" dirty="0">
                <a:solidFill>
                  <a:srgbClr val="0070C0"/>
                </a:solidFill>
              </a:rPr>
              <a:t>&gt;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E87DBA-D67F-473D-811B-D197C4B365F3}"/>
              </a:ext>
            </a:extLst>
          </p:cNvPr>
          <p:cNvSpPr/>
          <p:nvPr/>
        </p:nvSpPr>
        <p:spPr>
          <a:xfrm rot="18900000">
            <a:off x="1193040" y="5194781"/>
            <a:ext cx="137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I’m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AFC2-0D03-4647-AD6A-4841471F84DD}"/>
              </a:ext>
            </a:extLst>
          </p:cNvPr>
          <p:cNvSpPr/>
          <p:nvPr/>
        </p:nvSpPr>
        <p:spPr>
          <a:xfrm rot="18900000">
            <a:off x="1461592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looking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DCF79A-1CFC-4506-A0B0-D6D263D82307}"/>
              </a:ext>
            </a:extLst>
          </p:cNvPr>
          <p:cNvSpPr/>
          <p:nvPr/>
        </p:nvSpPr>
        <p:spPr>
          <a:xfrm rot="18900000">
            <a:off x="1787293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for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2DB619-4627-4E4C-B26E-F0510324D7CE}"/>
              </a:ext>
            </a:extLst>
          </p:cNvPr>
          <p:cNvSpPr/>
          <p:nvPr/>
        </p:nvSpPr>
        <p:spPr>
          <a:xfrm rot="18900000">
            <a:off x="2027269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7B20C3-20CC-4897-B3BF-AF32474B75CD}"/>
              </a:ext>
            </a:extLst>
          </p:cNvPr>
          <p:cNvSpPr/>
          <p:nvPr/>
        </p:nvSpPr>
        <p:spPr>
          <a:xfrm rot="18900000">
            <a:off x="2305346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train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C39071-3940-47C5-8155-ED0B06E5A2E2}"/>
              </a:ext>
            </a:extLst>
          </p:cNvPr>
          <p:cNvSpPr/>
          <p:nvPr/>
        </p:nvSpPr>
        <p:spPr>
          <a:xfrm rot="18900000">
            <a:off x="2516747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 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8834E-F8F8-4FA6-9A01-073A6FFC2F94}"/>
              </a:ext>
            </a:extLst>
          </p:cNvPr>
          <p:cNvSpPr/>
          <p:nvPr/>
        </p:nvSpPr>
        <p:spPr>
          <a:xfrm rot="18900000">
            <a:off x="2832923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</a:rPr>
              <a:t> Cambridge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41416F-F77F-4E14-8C2D-CB71F6BDC370}"/>
              </a:ext>
            </a:extLst>
          </p:cNvPr>
          <p:cNvSpPr/>
          <p:nvPr/>
        </p:nvSpPr>
        <p:spPr>
          <a:xfrm rot="18900000">
            <a:off x="3149100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</a:rPr>
              <a:t>&lt;ds&gt;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9FC0B-646C-442F-9F1C-FCD548AD7A0E}"/>
              </a:ext>
            </a:extLst>
          </p:cNvPr>
          <p:cNvSpPr/>
          <p:nvPr/>
        </p:nvSpPr>
        <p:spPr>
          <a:xfrm rot="18900000">
            <a:off x="3436701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</a:rPr>
              <a:t>train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0AF47B-11DA-4E28-864C-662194899B8A}"/>
              </a:ext>
            </a:extLst>
          </p:cNvPr>
          <p:cNvSpPr/>
          <p:nvPr/>
        </p:nvSpPr>
        <p:spPr>
          <a:xfrm rot="18900000">
            <a:off x="3648102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</a:rPr>
              <a:t> {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FD702E-FD69-4960-83DF-BAF54F02E2DC}"/>
              </a:ext>
            </a:extLst>
          </p:cNvPr>
          <p:cNvSpPr/>
          <p:nvPr/>
        </p:nvSpPr>
        <p:spPr>
          <a:xfrm rot="18900000">
            <a:off x="3983642" y="4907397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</a:rPr>
              <a:t>destination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E26B46-BFFD-4A60-A5F4-A429BA6FB9F5}"/>
              </a:ext>
            </a:extLst>
          </p:cNvPr>
          <p:cNvSpPr/>
          <p:nvPr/>
        </p:nvSpPr>
        <p:spPr>
          <a:xfrm rot="18900000">
            <a:off x="4289980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</a:rPr>
              <a:t>Cambridge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576390-6DCC-4A8B-B03F-13EC54A6FBDE}"/>
              </a:ext>
            </a:extLst>
          </p:cNvPr>
          <p:cNvSpPr/>
          <p:nvPr/>
        </p:nvSpPr>
        <p:spPr>
          <a:xfrm rot="18900000">
            <a:off x="4482331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</a:rPr>
              <a:t>}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4AC833-9845-4581-9890-BF57C2D7A7AE}"/>
              </a:ext>
            </a:extLst>
          </p:cNvPr>
          <p:cNvSpPr/>
          <p:nvPr/>
        </p:nvSpPr>
        <p:spPr>
          <a:xfrm rot="18900000">
            <a:off x="4798507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&lt;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db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87ED08-68E7-43D3-9F14-C219D17F1282}"/>
              </a:ext>
            </a:extLst>
          </p:cNvPr>
          <p:cNvSpPr/>
          <p:nvPr/>
        </p:nvSpPr>
        <p:spPr>
          <a:xfrm rot="18900000">
            <a:off x="5076584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678778-2BEC-432A-BA81-8A3970D6A930}"/>
              </a:ext>
            </a:extLst>
          </p:cNvPr>
          <p:cNvSpPr/>
          <p:nvPr/>
        </p:nvSpPr>
        <p:spPr>
          <a:xfrm rot="18900000">
            <a:off x="5354660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1113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78DB41-1F58-4441-802C-181D9AC88AE2}"/>
              </a:ext>
            </a:extLst>
          </p:cNvPr>
          <p:cNvSpPr/>
          <p:nvPr/>
        </p:nvSpPr>
        <p:spPr>
          <a:xfrm rot="18900000">
            <a:off x="5632736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matches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ACC2FE-BBA1-4F0C-BAF9-1C685584BE34}"/>
              </a:ext>
            </a:extLst>
          </p:cNvPr>
          <p:cNvSpPr/>
          <p:nvPr/>
        </p:nvSpPr>
        <p:spPr>
          <a:xfrm rot="18900000">
            <a:off x="5929863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&lt;sys&gt;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098305-9C78-4EBE-8A0A-C3F478A95D0F}"/>
              </a:ext>
            </a:extLst>
          </p:cNvPr>
          <p:cNvSpPr/>
          <p:nvPr/>
        </p:nvSpPr>
        <p:spPr>
          <a:xfrm rot="18900000">
            <a:off x="6188889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There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CE413C-A5E5-4B7E-BBE6-3457F96B737A}"/>
              </a:ext>
            </a:extLst>
          </p:cNvPr>
          <p:cNvSpPr/>
          <p:nvPr/>
        </p:nvSpPr>
        <p:spPr>
          <a:xfrm rot="18900000">
            <a:off x="6466965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are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0A8CA-4351-4643-8A63-043B35FFF611}"/>
              </a:ext>
            </a:extLst>
          </p:cNvPr>
          <p:cNvSpPr/>
          <p:nvPr/>
        </p:nvSpPr>
        <p:spPr>
          <a:xfrm rot="18900000">
            <a:off x="6745042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over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C6AB53-DA1A-42FA-9116-855C40411395}"/>
              </a:ext>
            </a:extLst>
          </p:cNvPr>
          <p:cNvSpPr/>
          <p:nvPr/>
        </p:nvSpPr>
        <p:spPr>
          <a:xfrm rot="18900000">
            <a:off x="7023118" y="5194781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1,000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71A90A-527A-4BC6-BA0A-F5E882145138}"/>
              </a:ext>
            </a:extLst>
          </p:cNvPr>
          <p:cNvSpPr/>
          <p:nvPr/>
        </p:nvSpPr>
        <p:spPr>
          <a:xfrm rot="18900000">
            <a:off x="7922556" y="4942893"/>
            <a:ext cx="718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 trains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BE7844-611B-44CC-A178-29DF882DAEEC}"/>
              </a:ext>
            </a:extLst>
          </p:cNvPr>
          <p:cNvSpPr/>
          <p:nvPr/>
        </p:nvSpPr>
        <p:spPr>
          <a:xfrm rot="18900000">
            <a:off x="8473495" y="4838612"/>
            <a:ext cx="364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to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4FE1F0-7375-4A98-A3E3-7C1A8D686BA1}"/>
              </a:ext>
            </a:extLst>
          </p:cNvPr>
          <p:cNvSpPr/>
          <p:nvPr/>
        </p:nvSpPr>
        <p:spPr>
          <a:xfrm rot="18900000">
            <a:off x="7899381" y="5165059"/>
            <a:ext cx="1287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[destination]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A6025D-DBF2-47CE-8217-AC617BF10BFA}"/>
              </a:ext>
            </a:extLst>
          </p:cNvPr>
          <p:cNvSpPr/>
          <p:nvPr/>
        </p:nvSpPr>
        <p:spPr>
          <a:xfrm rot="18900000">
            <a:off x="8977678" y="4808008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CBFF497-E9E9-495C-9D9D-ED3126B48807}"/>
              </a:ext>
            </a:extLst>
          </p:cNvPr>
          <p:cNvSpPr/>
          <p:nvPr/>
        </p:nvSpPr>
        <p:spPr>
          <a:xfrm rot="18900000">
            <a:off x="8914630" y="4968397"/>
            <a:ext cx="731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Where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3BAF150-1ABC-489B-9199-B1C3BD7F161C}"/>
              </a:ext>
            </a:extLst>
          </p:cNvPr>
          <p:cNvSpPr/>
          <p:nvPr/>
        </p:nvSpPr>
        <p:spPr>
          <a:xfrm rot="18900000">
            <a:off x="9400259" y="4882252"/>
            <a:ext cx="487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will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B1A338-4FE7-4B6D-85D4-A113ACABE9B2}"/>
              </a:ext>
            </a:extLst>
          </p:cNvPr>
          <p:cNvSpPr/>
          <p:nvPr/>
        </p:nvSpPr>
        <p:spPr>
          <a:xfrm rot="18900000">
            <a:off x="9641745" y="4887919"/>
            <a:ext cx="503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you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AEA9DE-3D2D-4DFB-944A-EE030E5D36A7}"/>
              </a:ext>
            </a:extLst>
          </p:cNvPr>
          <p:cNvSpPr/>
          <p:nvPr/>
        </p:nvSpPr>
        <p:spPr>
          <a:xfrm rot="18900000">
            <a:off x="10000495" y="4851081"/>
            <a:ext cx="399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be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0C785F-9016-4E80-970A-F726194DD24D}"/>
              </a:ext>
            </a:extLst>
          </p:cNvPr>
          <p:cNvSpPr/>
          <p:nvPr/>
        </p:nvSpPr>
        <p:spPr>
          <a:xfrm rot="18900000">
            <a:off x="9785812" y="5071545"/>
            <a:ext cx="1023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departing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EBB156-71FD-4A6F-B513-0C4D9DAC10BA}"/>
              </a:ext>
            </a:extLst>
          </p:cNvPr>
          <p:cNvSpPr/>
          <p:nvPr/>
        </p:nvSpPr>
        <p:spPr>
          <a:xfrm rot="18900000">
            <a:off x="10477913" y="4920224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from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513A18-9EF4-426A-909D-BDE7FB2DB05A}"/>
              </a:ext>
            </a:extLst>
          </p:cNvPr>
          <p:cNvSpPr/>
          <p:nvPr/>
        </p:nvSpPr>
        <p:spPr>
          <a:xfrm rot="18900000">
            <a:off x="10975050" y="4805741"/>
            <a:ext cx="27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E2D4A7-2BB3-4DF8-AA82-6AB24BB62CCD}"/>
              </a:ext>
            </a:extLst>
          </p:cNvPr>
          <p:cNvSpPr/>
          <p:nvPr/>
        </p:nvSpPr>
        <p:spPr>
          <a:xfrm>
            <a:off x="18959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DF2E276-D2A1-441A-B1F6-C14852C235FD}"/>
              </a:ext>
            </a:extLst>
          </p:cNvPr>
          <p:cNvSpPr/>
          <p:nvPr/>
        </p:nvSpPr>
        <p:spPr>
          <a:xfrm>
            <a:off x="217245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44B5D56-4F92-4696-A633-A6DCA4DD61C1}"/>
              </a:ext>
            </a:extLst>
          </p:cNvPr>
          <p:cNvSpPr/>
          <p:nvPr/>
        </p:nvSpPr>
        <p:spPr>
          <a:xfrm>
            <a:off x="244892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EAA43B-6B90-4609-B486-3F9E7045FEE3}"/>
              </a:ext>
            </a:extLst>
          </p:cNvPr>
          <p:cNvSpPr/>
          <p:nvPr/>
        </p:nvSpPr>
        <p:spPr>
          <a:xfrm>
            <a:off x="272540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5F9351-2CE6-49D2-B43E-FA65D9F6E2E2}"/>
              </a:ext>
            </a:extLst>
          </p:cNvPr>
          <p:cNvSpPr/>
          <p:nvPr/>
        </p:nvSpPr>
        <p:spPr>
          <a:xfrm>
            <a:off x="30018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D6774E-2565-44FC-86B1-8E7052D5DE6D}"/>
              </a:ext>
            </a:extLst>
          </p:cNvPr>
          <p:cNvSpPr/>
          <p:nvPr/>
        </p:nvSpPr>
        <p:spPr>
          <a:xfrm>
            <a:off x="327835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763459-B666-4A76-BB1B-0A341562431A}"/>
              </a:ext>
            </a:extLst>
          </p:cNvPr>
          <p:cNvSpPr/>
          <p:nvPr/>
        </p:nvSpPr>
        <p:spPr>
          <a:xfrm>
            <a:off x="355482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674351E-22F3-414B-8218-B42C8F424D00}"/>
              </a:ext>
            </a:extLst>
          </p:cNvPr>
          <p:cNvSpPr/>
          <p:nvPr/>
        </p:nvSpPr>
        <p:spPr>
          <a:xfrm>
            <a:off x="383130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BCB7E1-DE1A-4590-89AA-AAEBE62E7330}"/>
              </a:ext>
            </a:extLst>
          </p:cNvPr>
          <p:cNvSpPr/>
          <p:nvPr/>
        </p:nvSpPr>
        <p:spPr>
          <a:xfrm>
            <a:off x="41077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DEDE50-37BA-41C9-AE8E-95A6E52B7C09}"/>
              </a:ext>
            </a:extLst>
          </p:cNvPr>
          <p:cNvSpPr/>
          <p:nvPr/>
        </p:nvSpPr>
        <p:spPr>
          <a:xfrm>
            <a:off x="438425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D86815-7FBE-41A4-B55F-472D38A56C20}"/>
              </a:ext>
            </a:extLst>
          </p:cNvPr>
          <p:cNvSpPr/>
          <p:nvPr/>
        </p:nvSpPr>
        <p:spPr>
          <a:xfrm>
            <a:off x="466072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0DA9CAA-E3D5-42FC-A929-CBFBD4809048}"/>
              </a:ext>
            </a:extLst>
          </p:cNvPr>
          <p:cNvSpPr/>
          <p:nvPr/>
        </p:nvSpPr>
        <p:spPr>
          <a:xfrm>
            <a:off x="493720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880346-048A-4D8F-B817-DBCF1216BBC0}"/>
              </a:ext>
            </a:extLst>
          </p:cNvPr>
          <p:cNvSpPr/>
          <p:nvPr/>
        </p:nvSpPr>
        <p:spPr>
          <a:xfrm>
            <a:off x="52136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D2EBE2-86A2-43F2-88A8-0DB29845A4A8}"/>
              </a:ext>
            </a:extLst>
          </p:cNvPr>
          <p:cNvSpPr/>
          <p:nvPr/>
        </p:nvSpPr>
        <p:spPr>
          <a:xfrm>
            <a:off x="549015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16D778-E790-493A-BA16-48E7474B0D3E}"/>
              </a:ext>
            </a:extLst>
          </p:cNvPr>
          <p:cNvSpPr/>
          <p:nvPr/>
        </p:nvSpPr>
        <p:spPr>
          <a:xfrm>
            <a:off x="576662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6BD72D-639E-4505-A872-1F86B92A3525}"/>
              </a:ext>
            </a:extLst>
          </p:cNvPr>
          <p:cNvSpPr/>
          <p:nvPr/>
        </p:nvSpPr>
        <p:spPr>
          <a:xfrm>
            <a:off x="604310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81BF1E-32C1-48A4-8F5D-DE66EEFF0364}"/>
              </a:ext>
            </a:extLst>
          </p:cNvPr>
          <p:cNvSpPr/>
          <p:nvPr/>
        </p:nvSpPr>
        <p:spPr>
          <a:xfrm>
            <a:off x="63195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3DF8CD3-C0AD-4CFB-830A-929B4E31E9DD}"/>
              </a:ext>
            </a:extLst>
          </p:cNvPr>
          <p:cNvSpPr/>
          <p:nvPr/>
        </p:nvSpPr>
        <p:spPr>
          <a:xfrm>
            <a:off x="659605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3E6F3A-9BF1-4566-8BEA-8442B16433C3}"/>
              </a:ext>
            </a:extLst>
          </p:cNvPr>
          <p:cNvSpPr/>
          <p:nvPr/>
        </p:nvSpPr>
        <p:spPr>
          <a:xfrm>
            <a:off x="687252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14CA9B-7E8D-48D1-B481-32069A9F6C30}"/>
              </a:ext>
            </a:extLst>
          </p:cNvPr>
          <p:cNvSpPr/>
          <p:nvPr/>
        </p:nvSpPr>
        <p:spPr>
          <a:xfrm>
            <a:off x="714900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CC51EF-3F4E-47CF-92E8-8B1E6346241F}"/>
              </a:ext>
            </a:extLst>
          </p:cNvPr>
          <p:cNvSpPr/>
          <p:nvPr/>
        </p:nvSpPr>
        <p:spPr>
          <a:xfrm>
            <a:off x="74254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EED53E-B9E7-4687-94CB-9FF364BD534F}"/>
              </a:ext>
            </a:extLst>
          </p:cNvPr>
          <p:cNvSpPr/>
          <p:nvPr/>
        </p:nvSpPr>
        <p:spPr>
          <a:xfrm>
            <a:off x="770195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D772B1-F725-4309-B3D4-FD675F8E1381}"/>
              </a:ext>
            </a:extLst>
          </p:cNvPr>
          <p:cNvSpPr/>
          <p:nvPr/>
        </p:nvSpPr>
        <p:spPr>
          <a:xfrm>
            <a:off x="797842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B3DADB0-477C-44A8-89DD-4C06D1BA0DF8}"/>
              </a:ext>
            </a:extLst>
          </p:cNvPr>
          <p:cNvSpPr/>
          <p:nvPr/>
        </p:nvSpPr>
        <p:spPr>
          <a:xfrm>
            <a:off x="825490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E1F6EE5-F85B-4454-87C4-3FAB6F3D434D}"/>
              </a:ext>
            </a:extLst>
          </p:cNvPr>
          <p:cNvSpPr/>
          <p:nvPr/>
        </p:nvSpPr>
        <p:spPr>
          <a:xfrm>
            <a:off x="85313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66A2536-B9CC-4736-8575-6D6733BA9FE3}"/>
              </a:ext>
            </a:extLst>
          </p:cNvPr>
          <p:cNvSpPr/>
          <p:nvPr/>
        </p:nvSpPr>
        <p:spPr>
          <a:xfrm>
            <a:off x="880785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B4E4C88-20C3-49DF-90C6-1BAF751A031D}"/>
              </a:ext>
            </a:extLst>
          </p:cNvPr>
          <p:cNvSpPr/>
          <p:nvPr/>
        </p:nvSpPr>
        <p:spPr>
          <a:xfrm>
            <a:off x="908432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31281F-DDC9-40EB-9BDE-764120FB811E}"/>
              </a:ext>
            </a:extLst>
          </p:cNvPr>
          <p:cNvSpPr/>
          <p:nvPr/>
        </p:nvSpPr>
        <p:spPr>
          <a:xfrm>
            <a:off x="936080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233EFE2-BCED-4790-A39E-33837247CE91}"/>
              </a:ext>
            </a:extLst>
          </p:cNvPr>
          <p:cNvSpPr/>
          <p:nvPr/>
        </p:nvSpPr>
        <p:spPr>
          <a:xfrm>
            <a:off x="96372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9CD821E-80D2-49D0-B07C-F7D3FBA8F33F}"/>
              </a:ext>
            </a:extLst>
          </p:cNvPr>
          <p:cNvSpPr/>
          <p:nvPr/>
        </p:nvSpPr>
        <p:spPr>
          <a:xfrm>
            <a:off x="991375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16CED2C-E4B2-431A-A516-3DD7F512ED4E}"/>
              </a:ext>
            </a:extLst>
          </p:cNvPr>
          <p:cNvSpPr/>
          <p:nvPr/>
        </p:nvSpPr>
        <p:spPr>
          <a:xfrm>
            <a:off x="1019022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3DD6D23-E16B-4E1E-81A2-EFC8D7A6D3E8}"/>
              </a:ext>
            </a:extLst>
          </p:cNvPr>
          <p:cNvSpPr/>
          <p:nvPr/>
        </p:nvSpPr>
        <p:spPr>
          <a:xfrm>
            <a:off x="10466700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52F186-E2C0-4C74-921C-F7E2DE7FA1DF}"/>
              </a:ext>
            </a:extLst>
          </p:cNvPr>
          <p:cNvSpPr/>
          <p:nvPr/>
        </p:nvSpPr>
        <p:spPr>
          <a:xfrm>
            <a:off x="1074317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84E28B0-17F9-4045-B57B-1BCC1FB60F52}"/>
              </a:ext>
            </a:extLst>
          </p:cNvPr>
          <p:cNvSpPr/>
          <p:nvPr/>
        </p:nvSpPr>
        <p:spPr>
          <a:xfrm>
            <a:off x="11019635" y="39126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1C34C3E-27F8-470B-BB02-3F748F38BB24}"/>
              </a:ext>
            </a:extLst>
          </p:cNvPr>
          <p:cNvSpPr/>
          <p:nvPr/>
        </p:nvSpPr>
        <p:spPr>
          <a:xfrm>
            <a:off x="18959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82EAAFF-82E0-4939-9A0A-5E74A2FBAF30}"/>
              </a:ext>
            </a:extLst>
          </p:cNvPr>
          <p:cNvSpPr/>
          <p:nvPr/>
        </p:nvSpPr>
        <p:spPr>
          <a:xfrm>
            <a:off x="217245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8C950DB-E74B-4D6B-B744-514953D5338E}"/>
              </a:ext>
            </a:extLst>
          </p:cNvPr>
          <p:cNvSpPr/>
          <p:nvPr/>
        </p:nvSpPr>
        <p:spPr>
          <a:xfrm>
            <a:off x="244892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3D64EDE-4D7A-4410-AF25-1DC1146A3DBB}"/>
              </a:ext>
            </a:extLst>
          </p:cNvPr>
          <p:cNvSpPr/>
          <p:nvPr/>
        </p:nvSpPr>
        <p:spPr>
          <a:xfrm>
            <a:off x="272540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410B4FA-FA7D-45CE-947C-CE9664E6903B}"/>
              </a:ext>
            </a:extLst>
          </p:cNvPr>
          <p:cNvSpPr/>
          <p:nvPr/>
        </p:nvSpPr>
        <p:spPr>
          <a:xfrm>
            <a:off x="30018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5AA42A8-D721-4E27-AEF2-41876C278810}"/>
              </a:ext>
            </a:extLst>
          </p:cNvPr>
          <p:cNvSpPr/>
          <p:nvPr/>
        </p:nvSpPr>
        <p:spPr>
          <a:xfrm>
            <a:off x="327835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D182703-8EC4-42BE-AC3E-38EC4FDC2DF5}"/>
              </a:ext>
            </a:extLst>
          </p:cNvPr>
          <p:cNvSpPr/>
          <p:nvPr/>
        </p:nvSpPr>
        <p:spPr>
          <a:xfrm>
            <a:off x="355482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A66480F-E066-40C9-875A-B1A45C77B6B6}"/>
              </a:ext>
            </a:extLst>
          </p:cNvPr>
          <p:cNvSpPr/>
          <p:nvPr/>
        </p:nvSpPr>
        <p:spPr>
          <a:xfrm>
            <a:off x="383130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8D9C98B-DA44-482B-9DF3-F529DB30E0FE}"/>
              </a:ext>
            </a:extLst>
          </p:cNvPr>
          <p:cNvSpPr/>
          <p:nvPr/>
        </p:nvSpPr>
        <p:spPr>
          <a:xfrm>
            <a:off x="41077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6D8497F-73F5-4934-8D83-700162DBD5F2}"/>
              </a:ext>
            </a:extLst>
          </p:cNvPr>
          <p:cNvSpPr/>
          <p:nvPr/>
        </p:nvSpPr>
        <p:spPr>
          <a:xfrm>
            <a:off x="438425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70F6EF7-75F2-4098-B837-C0520D5D7F00}"/>
              </a:ext>
            </a:extLst>
          </p:cNvPr>
          <p:cNvSpPr/>
          <p:nvPr/>
        </p:nvSpPr>
        <p:spPr>
          <a:xfrm>
            <a:off x="466072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CBFEEDB-CBCA-4504-A738-387AE08A94E8}"/>
              </a:ext>
            </a:extLst>
          </p:cNvPr>
          <p:cNvSpPr/>
          <p:nvPr/>
        </p:nvSpPr>
        <p:spPr>
          <a:xfrm>
            <a:off x="493720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0B973FE-35EA-4FB3-9D9A-CED18C15F28E}"/>
              </a:ext>
            </a:extLst>
          </p:cNvPr>
          <p:cNvSpPr/>
          <p:nvPr/>
        </p:nvSpPr>
        <p:spPr>
          <a:xfrm>
            <a:off x="52136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C6B41C3-2052-4CDC-9071-B39E21F0263A}"/>
              </a:ext>
            </a:extLst>
          </p:cNvPr>
          <p:cNvSpPr/>
          <p:nvPr/>
        </p:nvSpPr>
        <p:spPr>
          <a:xfrm>
            <a:off x="549015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93234B7-1F96-4E8A-B5B5-BD1633479F6D}"/>
              </a:ext>
            </a:extLst>
          </p:cNvPr>
          <p:cNvSpPr/>
          <p:nvPr/>
        </p:nvSpPr>
        <p:spPr>
          <a:xfrm>
            <a:off x="576662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5B5477A-7ADE-4545-B2DA-FA38A68D6105}"/>
              </a:ext>
            </a:extLst>
          </p:cNvPr>
          <p:cNvSpPr/>
          <p:nvPr/>
        </p:nvSpPr>
        <p:spPr>
          <a:xfrm>
            <a:off x="604310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F33C909-F767-4ED2-90FA-B61440C1D49F}"/>
              </a:ext>
            </a:extLst>
          </p:cNvPr>
          <p:cNvSpPr/>
          <p:nvPr/>
        </p:nvSpPr>
        <p:spPr>
          <a:xfrm>
            <a:off x="63195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9F4F643-BA62-483D-824B-1D9C35FC4033}"/>
              </a:ext>
            </a:extLst>
          </p:cNvPr>
          <p:cNvSpPr/>
          <p:nvPr/>
        </p:nvSpPr>
        <p:spPr>
          <a:xfrm>
            <a:off x="659605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0CBFEB-ADB8-4F88-B50F-F538B15D7A0E}"/>
              </a:ext>
            </a:extLst>
          </p:cNvPr>
          <p:cNvSpPr/>
          <p:nvPr/>
        </p:nvSpPr>
        <p:spPr>
          <a:xfrm>
            <a:off x="687252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3FD4F94-BC85-41D8-AEA6-85B83B7DD524}"/>
              </a:ext>
            </a:extLst>
          </p:cNvPr>
          <p:cNvSpPr/>
          <p:nvPr/>
        </p:nvSpPr>
        <p:spPr>
          <a:xfrm>
            <a:off x="714900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8B3CC40-0312-4D2A-8FBE-4568B6AC7C47}"/>
              </a:ext>
            </a:extLst>
          </p:cNvPr>
          <p:cNvSpPr/>
          <p:nvPr/>
        </p:nvSpPr>
        <p:spPr>
          <a:xfrm>
            <a:off x="74254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BC0A477-1674-4B23-BE6F-24B5DB7256D3}"/>
              </a:ext>
            </a:extLst>
          </p:cNvPr>
          <p:cNvSpPr/>
          <p:nvPr/>
        </p:nvSpPr>
        <p:spPr>
          <a:xfrm>
            <a:off x="770195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2F73ED2-84CC-4CA4-B816-D187D3FDD2D8}"/>
              </a:ext>
            </a:extLst>
          </p:cNvPr>
          <p:cNvSpPr/>
          <p:nvPr/>
        </p:nvSpPr>
        <p:spPr>
          <a:xfrm>
            <a:off x="797842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EE03B2F-2F00-42C2-9470-1D80850F8462}"/>
              </a:ext>
            </a:extLst>
          </p:cNvPr>
          <p:cNvSpPr/>
          <p:nvPr/>
        </p:nvSpPr>
        <p:spPr>
          <a:xfrm>
            <a:off x="825490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EA357CD-B9B5-43F1-937F-DF41BE679945}"/>
              </a:ext>
            </a:extLst>
          </p:cNvPr>
          <p:cNvSpPr/>
          <p:nvPr/>
        </p:nvSpPr>
        <p:spPr>
          <a:xfrm>
            <a:off x="85313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94A2953-480B-433B-A953-DEDD6FB6ACC9}"/>
              </a:ext>
            </a:extLst>
          </p:cNvPr>
          <p:cNvSpPr/>
          <p:nvPr/>
        </p:nvSpPr>
        <p:spPr>
          <a:xfrm>
            <a:off x="880785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176D42B-4DA4-45E6-AFA3-6A27658CA3E2}"/>
              </a:ext>
            </a:extLst>
          </p:cNvPr>
          <p:cNvSpPr/>
          <p:nvPr/>
        </p:nvSpPr>
        <p:spPr>
          <a:xfrm>
            <a:off x="908432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5311908-BAC0-42D8-94EE-35D363CD7E46}"/>
              </a:ext>
            </a:extLst>
          </p:cNvPr>
          <p:cNvSpPr/>
          <p:nvPr/>
        </p:nvSpPr>
        <p:spPr>
          <a:xfrm>
            <a:off x="936080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E44C387-2ACD-4B5D-A73A-788AAD3502C9}"/>
              </a:ext>
            </a:extLst>
          </p:cNvPr>
          <p:cNvSpPr/>
          <p:nvPr/>
        </p:nvSpPr>
        <p:spPr>
          <a:xfrm>
            <a:off x="96372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5902306-8D0A-44C6-93B2-9D4A1571E399}"/>
              </a:ext>
            </a:extLst>
          </p:cNvPr>
          <p:cNvSpPr/>
          <p:nvPr/>
        </p:nvSpPr>
        <p:spPr>
          <a:xfrm>
            <a:off x="991375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EF30827-E632-4A82-9DF1-5C64F4E91AEE}"/>
              </a:ext>
            </a:extLst>
          </p:cNvPr>
          <p:cNvSpPr/>
          <p:nvPr/>
        </p:nvSpPr>
        <p:spPr>
          <a:xfrm>
            <a:off x="1019022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9949612-4A48-4A45-809D-085600DDEC94}"/>
              </a:ext>
            </a:extLst>
          </p:cNvPr>
          <p:cNvSpPr/>
          <p:nvPr/>
        </p:nvSpPr>
        <p:spPr>
          <a:xfrm>
            <a:off x="10466700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26B9E2-10B4-49CE-9FEB-4CBFE653DC89}"/>
              </a:ext>
            </a:extLst>
          </p:cNvPr>
          <p:cNvSpPr/>
          <p:nvPr/>
        </p:nvSpPr>
        <p:spPr>
          <a:xfrm>
            <a:off x="1074317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001AEC6-5F17-4529-9768-B3F3ADD75A39}"/>
              </a:ext>
            </a:extLst>
          </p:cNvPr>
          <p:cNvSpPr/>
          <p:nvPr/>
        </p:nvSpPr>
        <p:spPr>
          <a:xfrm>
            <a:off x="11019635" y="3569771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197F1BF-959A-4062-A2C4-3C1BA46034DE}"/>
              </a:ext>
            </a:extLst>
          </p:cNvPr>
          <p:cNvSpPr/>
          <p:nvPr/>
        </p:nvSpPr>
        <p:spPr>
          <a:xfrm>
            <a:off x="18959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1E3981E-864D-427F-8678-780DF4344516}"/>
              </a:ext>
            </a:extLst>
          </p:cNvPr>
          <p:cNvSpPr/>
          <p:nvPr/>
        </p:nvSpPr>
        <p:spPr>
          <a:xfrm>
            <a:off x="217245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21AA2D3-7EFC-4343-B8ED-E6A86AFF8070}"/>
              </a:ext>
            </a:extLst>
          </p:cNvPr>
          <p:cNvSpPr/>
          <p:nvPr/>
        </p:nvSpPr>
        <p:spPr>
          <a:xfrm>
            <a:off x="244892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975F0FC-7230-4DBD-8840-4216C76553D0}"/>
              </a:ext>
            </a:extLst>
          </p:cNvPr>
          <p:cNvSpPr/>
          <p:nvPr/>
        </p:nvSpPr>
        <p:spPr>
          <a:xfrm>
            <a:off x="272540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FBC36F9-ABE0-4B36-9BAE-BEED1CBF94B1}"/>
              </a:ext>
            </a:extLst>
          </p:cNvPr>
          <p:cNvSpPr/>
          <p:nvPr/>
        </p:nvSpPr>
        <p:spPr>
          <a:xfrm>
            <a:off x="30018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E524BBD-C808-458E-B101-152E03D46549}"/>
              </a:ext>
            </a:extLst>
          </p:cNvPr>
          <p:cNvSpPr/>
          <p:nvPr/>
        </p:nvSpPr>
        <p:spPr>
          <a:xfrm>
            <a:off x="327835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50D681B-DA0A-4B58-B9EE-C35AA002E386}"/>
              </a:ext>
            </a:extLst>
          </p:cNvPr>
          <p:cNvSpPr/>
          <p:nvPr/>
        </p:nvSpPr>
        <p:spPr>
          <a:xfrm>
            <a:off x="355482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B69C871-A495-4D37-ACF0-DB611643E9B0}"/>
              </a:ext>
            </a:extLst>
          </p:cNvPr>
          <p:cNvSpPr/>
          <p:nvPr/>
        </p:nvSpPr>
        <p:spPr>
          <a:xfrm>
            <a:off x="383130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3A455ED-2C54-4837-AB86-2D767CFD1216}"/>
              </a:ext>
            </a:extLst>
          </p:cNvPr>
          <p:cNvSpPr/>
          <p:nvPr/>
        </p:nvSpPr>
        <p:spPr>
          <a:xfrm>
            <a:off x="41077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2A4536E-63F6-4B5E-A426-BF4C41A4A582}"/>
              </a:ext>
            </a:extLst>
          </p:cNvPr>
          <p:cNvSpPr/>
          <p:nvPr/>
        </p:nvSpPr>
        <p:spPr>
          <a:xfrm>
            <a:off x="438425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8015DF5-400B-4953-9360-65A074B47B0C}"/>
              </a:ext>
            </a:extLst>
          </p:cNvPr>
          <p:cNvSpPr/>
          <p:nvPr/>
        </p:nvSpPr>
        <p:spPr>
          <a:xfrm>
            <a:off x="466072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8F1917A-6DE2-4E73-91BC-FD3B2BE237C6}"/>
              </a:ext>
            </a:extLst>
          </p:cNvPr>
          <p:cNvSpPr/>
          <p:nvPr/>
        </p:nvSpPr>
        <p:spPr>
          <a:xfrm>
            <a:off x="493720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9390F89-388A-4EAF-906A-97DA340C905E}"/>
              </a:ext>
            </a:extLst>
          </p:cNvPr>
          <p:cNvSpPr/>
          <p:nvPr/>
        </p:nvSpPr>
        <p:spPr>
          <a:xfrm>
            <a:off x="52136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BE6A26D-9A79-4FEE-BD39-E5235B04C8EC}"/>
              </a:ext>
            </a:extLst>
          </p:cNvPr>
          <p:cNvSpPr/>
          <p:nvPr/>
        </p:nvSpPr>
        <p:spPr>
          <a:xfrm>
            <a:off x="549015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EA02248-9C3C-4D3B-A739-2D9CA5F935D6}"/>
              </a:ext>
            </a:extLst>
          </p:cNvPr>
          <p:cNvSpPr/>
          <p:nvPr/>
        </p:nvSpPr>
        <p:spPr>
          <a:xfrm>
            <a:off x="576662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0138145-0B97-4E68-8D81-B5CBBB3EB66F}"/>
              </a:ext>
            </a:extLst>
          </p:cNvPr>
          <p:cNvSpPr/>
          <p:nvPr/>
        </p:nvSpPr>
        <p:spPr>
          <a:xfrm>
            <a:off x="604310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65F0C3F-D40D-47B1-BEA6-DB0B965CB317}"/>
              </a:ext>
            </a:extLst>
          </p:cNvPr>
          <p:cNvSpPr/>
          <p:nvPr/>
        </p:nvSpPr>
        <p:spPr>
          <a:xfrm>
            <a:off x="63195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407FB1B-BE21-4C0D-95D7-E035DC56D8FB}"/>
              </a:ext>
            </a:extLst>
          </p:cNvPr>
          <p:cNvSpPr/>
          <p:nvPr/>
        </p:nvSpPr>
        <p:spPr>
          <a:xfrm>
            <a:off x="659605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CB8DB5A-70BB-4EB3-9CE4-270D7BF7D815}"/>
              </a:ext>
            </a:extLst>
          </p:cNvPr>
          <p:cNvSpPr/>
          <p:nvPr/>
        </p:nvSpPr>
        <p:spPr>
          <a:xfrm>
            <a:off x="687252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8B35149-949B-4E64-8E1D-F0AB17D2CC25}"/>
              </a:ext>
            </a:extLst>
          </p:cNvPr>
          <p:cNvSpPr/>
          <p:nvPr/>
        </p:nvSpPr>
        <p:spPr>
          <a:xfrm>
            <a:off x="714900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708D901-038C-4CA2-9C75-BA69FF6268A9}"/>
              </a:ext>
            </a:extLst>
          </p:cNvPr>
          <p:cNvSpPr/>
          <p:nvPr/>
        </p:nvSpPr>
        <p:spPr>
          <a:xfrm>
            <a:off x="74254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D28BB3E-1FFC-4702-89E3-9E08D6CF52A7}"/>
              </a:ext>
            </a:extLst>
          </p:cNvPr>
          <p:cNvSpPr/>
          <p:nvPr/>
        </p:nvSpPr>
        <p:spPr>
          <a:xfrm>
            <a:off x="770195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9F34D4C-F085-4CA1-AB21-E3BFF00F4F93}"/>
              </a:ext>
            </a:extLst>
          </p:cNvPr>
          <p:cNvSpPr/>
          <p:nvPr/>
        </p:nvSpPr>
        <p:spPr>
          <a:xfrm>
            <a:off x="797842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9AFB3DB-243E-420B-976F-E177D59B8440}"/>
              </a:ext>
            </a:extLst>
          </p:cNvPr>
          <p:cNvSpPr/>
          <p:nvPr/>
        </p:nvSpPr>
        <p:spPr>
          <a:xfrm>
            <a:off x="825490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70A1100-F3E6-4028-A2F3-7F0617BA7FE4}"/>
              </a:ext>
            </a:extLst>
          </p:cNvPr>
          <p:cNvSpPr/>
          <p:nvPr/>
        </p:nvSpPr>
        <p:spPr>
          <a:xfrm>
            <a:off x="85313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A68A493-2277-4130-93DA-104EEE50817B}"/>
              </a:ext>
            </a:extLst>
          </p:cNvPr>
          <p:cNvSpPr/>
          <p:nvPr/>
        </p:nvSpPr>
        <p:spPr>
          <a:xfrm>
            <a:off x="880785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8797391-DCDB-4860-9A08-B4E0FB751E33}"/>
              </a:ext>
            </a:extLst>
          </p:cNvPr>
          <p:cNvSpPr/>
          <p:nvPr/>
        </p:nvSpPr>
        <p:spPr>
          <a:xfrm>
            <a:off x="908432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5B9887E-F399-4E53-B1A2-D256E535EF51}"/>
              </a:ext>
            </a:extLst>
          </p:cNvPr>
          <p:cNvSpPr/>
          <p:nvPr/>
        </p:nvSpPr>
        <p:spPr>
          <a:xfrm>
            <a:off x="936080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29A1A47-D926-4B16-8753-4A03496ACBC5}"/>
              </a:ext>
            </a:extLst>
          </p:cNvPr>
          <p:cNvSpPr/>
          <p:nvPr/>
        </p:nvSpPr>
        <p:spPr>
          <a:xfrm>
            <a:off x="96372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2910323-F7F0-46AF-A033-22A68A6E00EA}"/>
              </a:ext>
            </a:extLst>
          </p:cNvPr>
          <p:cNvSpPr/>
          <p:nvPr/>
        </p:nvSpPr>
        <p:spPr>
          <a:xfrm>
            <a:off x="991375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2D7D1BC-FB05-4918-94B1-D7DE46CBC08D}"/>
              </a:ext>
            </a:extLst>
          </p:cNvPr>
          <p:cNvSpPr/>
          <p:nvPr/>
        </p:nvSpPr>
        <p:spPr>
          <a:xfrm>
            <a:off x="1019022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3820EF9-4E86-47B4-9235-8A87E636CE95}"/>
              </a:ext>
            </a:extLst>
          </p:cNvPr>
          <p:cNvSpPr/>
          <p:nvPr/>
        </p:nvSpPr>
        <p:spPr>
          <a:xfrm>
            <a:off x="10466700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99E0D20-6840-4997-9710-80DBF165B034}"/>
              </a:ext>
            </a:extLst>
          </p:cNvPr>
          <p:cNvSpPr/>
          <p:nvPr/>
        </p:nvSpPr>
        <p:spPr>
          <a:xfrm>
            <a:off x="1074317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DC2A30B-049D-4E50-B9D5-7702FF858D9E}"/>
              </a:ext>
            </a:extLst>
          </p:cNvPr>
          <p:cNvSpPr/>
          <p:nvPr/>
        </p:nvSpPr>
        <p:spPr>
          <a:xfrm>
            <a:off x="11019635" y="3236396"/>
            <a:ext cx="209839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142BE4C-63BF-42F4-8E8C-819B57309D14}"/>
              </a:ext>
            </a:extLst>
          </p:cNvPr>
          <p:cNvCxnSpPr/>
          <p:nvPr/>
        </p:nvCxnSpPr>
        <p:spPr>
          <a:xfrm flipV="1">
            <a:off x="421553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8899DD42-0671-47DF-A2C2-6E47F7B5F94D}"/>
              </a:ext>
            </a:extLst>
          </p:cNvPr>
          <p:cNvCxnSpPr/>
          <p:nvPr/>
        </p:nvCxnSpPr>
        <p:spPr>
          <a:xfrm flipV="1">
            <a:off x="449167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9466A45-0824-4FBD-B952-2FCFA061A2D9}"/>
              </a:ext>
            </a:extLst>
          </p:cNvPr>
          <p:cNvCxnSpPr/>
          <p:nvPr/>
        </p:nvCxnSpPr>
        <p:spPr>
          <a:xfrm flipV="1">
            <a:off x="476781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60A6C57-146F-4770-B38B-DFF7F25A0547}"/>
              </a:ext>
            </a:extLst>
          </p:cNvPr>
          <p:cNvCxnSpPr/>
          <p:nvPr/>
        </p:nvCxnSpPr>
        <p:spPr>
          <a:xfrm flipV="1">
            <a:off x="504395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D8E931DE-D1D8-4907-A3EC-8FDBB8106244}"/>
              </a:ext>
            </a:extLst>
          </p:cNvPr>
          <p:cNvCxnSpPr/>
          <p:nvPr/>
        </p:nvCxnSpPr>
        <p:spPr>
          <a:xfrm flipV="1">
            <a:off x="532009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4AEF05F8-DB5C-4E06-A50A-5E768A48FD4A}"/>
              </a:ext>
            </a:extLst>
          </p:cNvPr>
          <p:cNvCxnSpPr/>
          <p:nvPr/>
        </p:nvCxnSpPr>
        <p:spPr>
          <a:xfrm flipV="1">
            <a:off x="559623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2AF43BC7-51A2-4C65-816C-69EEA6231B56}"/>
              </a:ext>
            </a:extLst>
          </p:cNvPr>
          <p:cNvCxnSpPr/>
          <p:nvPr/>
        </p:nvCxnSpPr>
        <p:spPr>
          <a:xfrm flipV="1">
            <a:off x="697693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F6F379A1-A7A7-48C7-ABA9-661DD98FFE48}"/>
              </a:ext>
            </a:extLst>
          </p:cNvPr>
          <p:cNvCxnSpPr/>
          <p:nvPr/>
        </p:nvCxnSpPr>
        <p:spPr>
          <a:xfrm flipV="1">
            <a:off x="725307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187BC4A-7DF9-4711-9089-06F3B0BA464E}"/>
              </a:ext>
            </a:extLst>
          </p:cNvPr>
          <p:cNvCxnSpPr/>
          <p:nvPr/>
        </p:nvCxnSpPr>
        <p:spPr>
          <a:xfrm flipV="1">
            <a:off x="752921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C76A8F37-EB82-4196-9CF3-949B6438236A}"/>
              </a:ext>
            </a:extLst>
          </p:cNvPr>
          <p:cNvCxnSpPr/>
          <p:nvPr/>
        </p:nvCxnSpPr>
        <p:spPr>
          <a:xfrm flipV="1">
            <a:off x="780535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D89DAB3E-6D5B-47D6-9F87-9B873B88B1A2}"/>
              </a:ext>
            </a:extLst>
          </p:cNvPr>
          <p:cNvCxnSpPr/>
          <p:nvPr/>
        </p:nvCxnSpPr>
        <p:spPr>
          <a:xfrm flipV="1">
            <a:off x="808149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ADB9A8B3-1BF4-4750-905F-39BD3A178DF7}"/>
              </a:ext>
            </a:extLst>
          </p:cNvPr>
          <p:cNvCxnSpPr/>
          <p:nvPr/>
        </p:nvCxnSpPr>
        <p:spPr>
          <a:xfrm flipV="1">
            <a:off x="835763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190EF798-E6F6-4108-9ADB-4C31EC8AD7B2}"/>
              </a:ext>
            </a:extLst>
          </p:cNvPr>
          <p:cNvCxnSpPr/>
          <p:nvPr/>
        </p:nvCxnSpPr>
        <p:spPr>
          <a:xfrm flipV="1">
            <a:off x="863377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D58F51B2-A333-41FB-97CB-DDE6455FE720}"/>
              </a:ext>
            </a:extLst>
          </p:cNvPr>
          <p:cNvCxnSpPr/>
          <p:nvPr/>
        </p:nvCxnSpPr>
        <p:spPr>
          <a:xfrm flipV="1">
            <a:off x="890991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F3B2C27A-4AE1-453B-B7CA-A5C93A633BC6}"/>
              </a:ext>
            </a:extLst>
          </p:cNvPr>
          <p:cNvCxnSpPr/>
          <p:nvPr/>
        </p:nvCxnSpPr>
        <p:spPr>
          <a:xfrm flipV="1">
            <a:off x="918605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F4CEB334-7FC7-4F3B-8FC4-2996C601B2FB}"/>
              </a:ext>
            </a:extLst>
          </p:cNvPr>
          <p:cNvCxnSpPr/>
          <p:nvPr/>
        </p:nvCxnSpPr>
        <p:spPr>
          <a:xfrm flipV="1">
            <a:off x="946219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936513FD-18ED-4260-8D06-D2C65DF26B4D}"/>
              </a:ext>
            </a:extLst>
          </p:cNvPr>
          <p:cNvCxnSpPr/>
          <p:nvPr/>
        </p:nvCxnSpPr>
        <p:spPr>
          <a:xfrm flipV="1">
            <a:off x="973833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29D77DEC-F31C-475E-BF4D-8455BC3A6CFD}"/>
              </a:ext>
            </a:extLst>
          </p:cNvPr>
          <p:cNvCxnSpPr/>
          <p:nvPr/>
        </p:nvCxnSpPr>
        <p:spPr>
          <a:xfrm flipV="1">
            <a:off x="1001447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2DE7E3D2-993E-470F-A332-4F8A39B0FD49}"/>
              </a:ext>
            </a:extLst>
          </p:cNvPr>
          <p:cNvCxnSpPr/>
          <p:nvPr/>
        </p:nvCxnSpPr>
        <p:spPr>
          <a:xfrm flipV="1">
            <a:off x="1029061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E7F2241-2A14-40CC-B72C-C4B665707DCF}"/>
              </a:ext>
            </a:extLst>
          </p:cNvPr>
          <p:cNvCxnSpPr/>
          <p:nvPr/>
        </p:nvCxnSpPr>
        <p:spPr>
          <a:xfrm flipV="1">
            <a:off x="1056675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623598AB-F4D6-4B39-AF46-F5FE8A086A63}"/>
              </a:ext>
            </a:extLst>
          </p:cNvPr>
          <p:cNvCxnSpPr/>
          <p:nvPr/>
        </p:nvCxnSpPr>
        <p:spPr>
          <a:xfrm flipV="1">
            <a:off x="1084289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33DFCDE8-5BBA-417F-BF36-D21EB647BDB7}"/>
              </a:ext>
            </a:extLst>
          </p:cNvPr>
          <p:cNvCxnSpPr/>
          <p:nvPr/>
        </p:nvCxnSpPr>
        <p:spPr>
          <a:xfrm flipV="1">
            <a:off x="11119029" y="3032349"/>
            <a:ext cx="0" cy="17598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E6439F8-D024-43E2-844A-DFEE41E64A69}"/>
              </a:ext>
            </a:extLst>
          </p:cNvPr>
          <p:cNvGrpSpPr/>
          <p:nvPr/>
        </p:nvGrpSpPr>
        <p:grpSpPr>
          <a:xfrm>
            <a:off x="2006419" y="4584924"/>
            <a:ext cx="9112610" cy="175982"/>
            <a:chOff x="1768077" y="3203799"/>
            <a:chExt cx="9112610" cy="175982"/>
          </a:xfrm>
        </p:grpSpPr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0D1E9C16-3F34-4873-B4DC-7CD27655A7DD}"/>
                </a:ext>
              </a:extLst>
            </p:cNvPr>
            <p:cNvCxnSpPr/>
            <p:nvPr/>
          </p:nvCxnSpPr>
          <p:spPr>
            <a:xfrm flipV="1">
              <a:off x="176807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7E42309B-EC95-4D6F-BE58-5C0C46DEE6BE}"/>
                </a:ext>
              </a:extLst>
            </p:cNvPr>
            <p:cNvCxnSpPr/>
            <p:nvPr/>
          </p:nvCxnSpPr>
          <p:spPr>
            <a:xfrm flipV="1">
              <a:off x="204421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AE3FBDB5-5995-47A4-9387-9B64BE749B0C}"/>
                </a:ext>
              </a:extLst>
            </p:cNvPr>
            <p:cNvCxnSpPr/>
            <p:nvPr/>
          </p:nvCxnSpPr>
          <p:spPr>
            <a:xfrm flipV="1">
              <a:off x="232035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EDA1DCDF-E656-4690-A122-25B450932038}"/>
                </a:ext>
              </a:extLst>
            </p:cNvPr>
            <p:cNvCxnSpPr/>
            <p:nvPr/>
          </p:nvCxnSpPr>
          <p:spPr>
            <a:xfrm flipV="1">
              <a:off x="259649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D40E424B-60A8-41FF-BA25-86BFA53D2596}"/>
                </a:ext>
              </a:extLst>
            </p:cNvPr>
            <p:cNvCxnSpPr/>
            <p:nvPr/>
          </p:nvCxnSpPr>
          <p:spPr>
            <a:xfrm flipV="1">
              <a:off x="287263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E2440E31-BF4A-440B-B7E8-3CFFB3715FFD}"/>
                </a:ext>
              </a:extLst>
            </p:cNvPr>
            <p:cNvCxnSpPr/>
            <p:nvPr/>
          </p:nvCxnSpPr>
          <p:spPr>
            <a:xfrm flipV="1">
              <a:off x="314877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75B4DBA2-D938-4C30-927C-88CCD610681A}"/>
                </a:ext>
              </a:extLst>
            </p:cNvPr>
            <p:cNvCxnSpPr/>
            <p:nvPr/>
          </p:nvCxnSpPr>
          <p:spPr>
            <a:xfrm flipV="1">
              <a:off x="342491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02C33789-C3BD-4D01-9351-F91FA58F5E8D}"/>
                </a:ext>
              </a:extLst>
            </p:cNvPr>
            <p:cNvCxnSpPr/>
            <p:nvPr/>
          </p:nvCxnSpPr>
          <p:spPr>
            <a:xfrm flipV="1">
              <a:off x="370105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D47F81F5-8A3C-4C15-BF6A-4D4DC73C162B}"/>
                </a:ext>
              </a:extLst>
            </p:cNvPr>
            <p:cNvCxnSpPr/>
            <p:nvPr/>
          </p:nvCxnSpPr>
          <p:spPr>
            <a:xfrm flipV="1">
              <a:off x="397719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BD146D4C-7403-4662-A577-9428483C9F1F}"/>
                </a:ext>
              </a:extLst>
            </p:cNvPr>
            <p:cNvCxnSpPr/>
            <p:nvPr/>
          </p:nvCxnSpPr>
          <p:spPr>
            <a:xfrm flipV="1">
              <a:off x="425333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D7F0D9A6-E26B-44A9-BCC8-0553B8A8F945}"/>
                </a:ext>
              </a:extLst>
            </p:cNvPr>
            <p:cNvCxnSpPr/>
            <p:nvPr/>
          </p:nvCxnSpPr>
          <p:spPr>
            <a:xfrm flipV="1">
              <a:off x="452947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7F1A9024-324A-462F-8485-18036BDF2ECC}"/>
                </a:ext>
              </a:extLst>
            </p:cNvPr>
            <p:cNvCxnSpPr/>
            <p:nvPr/>
          </p:nvCxnSpPr>
          <p:spPr>
            <a:xfrm flipV="1">
              <a:off x="480561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70461D62-2308-4A7C-AFFC-B87CA1D9570A}"/>
                </a:ext>
              </a:extLst>
            </p:cNvPr>
            <p:cNvCxnSpPr/>
            <p:nvPr/>
          </p:nvCxnSpPr>
          <p:spPr>
            <a:xfrm flipV="1">
              <a:off x="508175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72F46394-15D3-44EB-B589-1CBC84E0B53D}"/>
                </a:ext>
              </a:extLst>
            </p:cNvPr>
            <p:cNvCxnSpPr/>
            <p:nvPr/>
          </p:nvCxnSpPr>
          <p:spPr>
            <a:xfrm flipV="1">
              <a:off x="535789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EDCB1DD2-54AE-40C9-96B5-48348D4584FF}"/>
                </a:ext>
              </a:extLst>
            </p:cNvPr>
            <p:cNvCxnSpPr/>
            <p:nvPr/>
          </p:nvCxnSpPr>
          <p:spPr>
            <a:xfrm flipV="1">
              <a:off x="563403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A16B4F9C-D1CE-4A1D-939D-A05E8368A610}"/>
                </a:ext>
              </a:extLst>
            </p:cNvPr>
            <p:cNvCxnSpPr/>
            <p:nvPr/>
          </p:nvCxnSpPr>
          <p:spPr>
            <a:xfrm flipV="1">
              <a:off x="591017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6F87D0E8-AA43-477E-9913-98AA8697EEF6}"/>
                </a:ext>
              </a:extLst>
            </p:cNvPr>
            <p:cNvCxnSpPr/>
            <p:nvPr/>
          </p:nvCxnSpPr>
          <p:spPr>
            <a:xfrm flipV="1">
              <a:off x="618631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B1C87FD5-1470-42BB-A236-BB61C95AB01E}"/>
                </a:ext>
              </a:extLst>
            </p:cNvPr>
            <p:cNvCxnSpPr/>
            <p:nvPr/>
          </p:nvCxnSpPr>
          <p:spPr>
            <a:xfrm flipV="1">
              <a:off x="646245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2A7EC3AE-044E-4E76-81C0-BB958A3CAEAB}"/>
                </a:ext>
              </a:extLst>
            </p:cNvPr>
            <p:cNvCxnSpPr/>
            <p:nvPr/>
          </p:nvCxnSpPr>
          <p:spPr>
            <a:xfrm flipV="1">
              <a:off x="673859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A927EC86-DC23-455B-AC0C-FBB6521DF468}"/>
                </a:ext>
              </a:extLst>
            </p:cNvPr>
            <p:cNvCxnSpPr/>
            <p:nvPr/>
          </p:nvCxnSpPr>
          <p:spPr>
            <a:xfrm flipV="1">
              <a:off x="701473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B210500A-C0D9-4D53-97A5-818FB2187689}"/>
                </a:ext>
              </a:extLst>
            </p:cNvPr>
            <p:cNvCxnSpPr/>
            <p:nvPr/>
          </p:nvCxnSpPr>
          <p:spPr>
            <a:xfrm flipV="1">
              <a:off x="729087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CE480A53-A8EC-46DC-8900-E37F0E38ABBF}"/>
                </a:ext>
              </a:extLst>
            </p:cNvPr>
            <p:cNvCxnSpPr/>
            <p:nvPr/>
          </p:nvCxnSpPr>
          <p:spPr>
            <a:xfrm flipV="1">
              <a:off x="756701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20304F9C-F4C8-4999-9529-A50EE1F13C7E}"/>
                </a:ext>
              </a:extLst>
            </p:cNvPr>
            <p:cNvCxnSpPr/>
            <p:nvPr/>
          </p:nvCxnSpPr>
          <p:spPr>
            <a:xfrm flipV="1">
              <a:off x="784315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F6351CDB-5B70-4CFC-8DFD-5A2B11DE9E7E}"/>
                </a:ext>
              </a:extLst>
            </p:cNvPr>
            <p:cNvCxnSpPr/>
            <p:nvPr/>
          </p:nvCxnSpPr>
          <p:spPr>
            <a:xfrm flipV="1">
              <a:off x="811929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C57AF5D3-0202-4A79-BD11-A34F0B95F6F4}"/>
                </a:ext>
              </a:extLst>
            </p:cNvPr>
            <p:cNvCxnSpPr/>
            <p:nvPr/>
          </p:nvCxnSpPr>
          <p:spPr>
            <a:xfrm flipV="1">
              <a:off x="839543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4E836E23-BBDD-4DF7-A6F0-678DD6BBAE42}"/>
                </a:ext>
              </a:extLst>
            </p:cNvPr>
            <p:cNvCxnSpPr/>
            <p:nvPr/>
          </p:nvCxnSpPr>
          <p:spPr>
            <a:xfrm flipV="1">
              <a:off x="867157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386561D9-B3EA-4E84-A3B7-6ADACD5F9F8D}"/>
                </a:ext>
              </a:extLst>
            </p:cNvPr>
            <p:cNvCxnSpPr/>
            <p:nvPr/>
          </p:nvCxnSpPr>
          <p:spPr>
            <a:xfrm flipV="1">
              <a:off x="894771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E9F095DE-7CFF-421D-85D2-60B7563FAD5B}"/>
                </a:ext>
              </a:extLst>
            </p:cNvPr>
            <p:cNvCxnSpPr/>
            <p:nvPr/>
          </p:nvCxnSpPr>
          <p:spPr>
            <a:xfrm flipV="1">
              <a:off x="922385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AFCACC09-E0D2-4AAB-AD02-F2FD529A057A}"/>
                </a:ext>
              </a:extLst>
            </p:cNvPr>
            <p:cNvCxnSpPr/>
            <p:nvPr/>
          </p:nvCxnSpPr>
          <p:spPr>
            <a:xfrm flipV="1">
              <a:off x="949999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2B2CB1FC-9EFA-4B23-A06B-0CA735DEA15C}"/>
                </a:ext>
              </a:extLst>
            </p:cNvPr>
            <p:cNvCxnSpPr/>
            <p:nvPr/>
          </p:nvCxnSpPr>
          <p:spPr>
            <a:xfrm flipV="1">
              <a:off x="977613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466E7DF-9369-45AB-90F5-BF8D1ACCF23A}"/>
                </a:ext>
              </a:extLst>
            </p:cNvPr>
            <p:cNvCxnSpPr/>
            <p:nvPr/>
          </p:nvCxnSpPr>
          <p:spPr>
            <a:xfrm flipV="1">
              <a:off x="1005227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EBF5716F-4A1A-4BB4-AE59-31A426BD5839}"/>
                </a:ext>
              </a:extLst>
            </p:cNvPr>
            <p:cNvCxnSpPr/>
            <p:nvPr/>
          </p:nvCxnSpPr>
          <p:spPr>
            <a:xfrm flipV="1">
              <a:off x="1032841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6BC4078B-1BA3-4F0E-93CB-C6C72CA23009}"/>
                </a:ext>
              </a:extLst>
            </p:cNvPr>
            <p:cNvCxnSpPr/>
            <p:nvPr/>
          </p:nvCxnSpPr>
          <p:spPr>
            <a:xfrm flipV="1">
              <a:off x="1060455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1B1EC935-4810-4881-A009-79F2631630C7}"/>
                </a:ext>
              </a:extLst>
            </p:cNvPr>
            <p:cNvCxnSpPr/>
            <p:nvPr/>
          </p:nvCxnSpPr>
          <p:spPr>
            <a:xfrm flipV="1">
              <a:off x="10880687" y="3203799"/>
              <a:ext cx="0" cy="17598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Rectangle 300">
            <a:extLst>
              <a:ext uri="{FF2B5EF4-FFF2-40B4-BE49-F238E27FC236}">
                <a16:creationId xmlns:a16="http://schemas.microsoft.com/office/drawing/2014/main" id="{68BC7A37-609C-41F2-B012-75AD796DEA07}"/>
              </a:ext>
            </a:extLst>
          </p:cNvPr>
          <p:cNvSpPr/>
          <p:nvPr/>
        </p:nvSpPr>
        <p:spPr>
          <a:xfrm rot="18900000">
            <a:off x="3830682" y="2324859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train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B10DCE83-E4AA-44FD-A585-76EA75EAB164}"/>
              </a:ext>
            </a:extLst>
          </p:cNvPr>
          <p:cNvSpPr/>
          <p:nvPr/>
        </p:nvSpPr>
        <p:spPr>
          <a:xfrm rot="18900000">
            <a:off x="4204008" y="2324859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 { 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DBA7FFB5-A01B-4B79-90A2-39086FC637D3}"/>
              </a:ext>
            </a:extLst>
          </p:cNvPr>
          <p:cNvSpPr/>
          <p:nvPr/>
        </p:nvSpPr>
        <p:spPr>
          <a:xfrm rot="18900000">
            <a:off x="4463035" y="2324859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destination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C168522C-2C38-4910-99F0-ABF7E2C77626}"/>
              </a:ext>
            </a:extLst>
          </p:cNvPr>
          <p:cNvSpPr/>
          <p:nvPr/>
        </p:nvSpPr>
        <p:spPr>
          <a:xfrm rot="18900000">
            <a:off x="4722061" y="2324859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 Cambridge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9999A12C-C755-409A-96D7-E0F6E5EE0339}"/>
              </a:ext>
            </a:extLst>
          </p:cNvPr>
          <p:cNvSpPr/>
          <p:nvPr/>
        </p:nvSpPr>
        <p:spPr>
          <a:xfrm rot="18900000">
            <a:off x="5076337" y="2324859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}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6AA062-3C4A-43F5-84CC-8DE7C4085024}"/>
              </a:ext>
            </a:extLst>
          </p:cNvPr>
          <p:cNvSpPr/>
          <p:nvPr/>
        </p:nvSpPr>
        <p:spPr>
          <a:xfrm rot="18900000">
            <a:off x="4694339" y="2950737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&lt;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db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0E624CC6-DD40-432D-B34F-238BEEA4BDD3}"/>
              </a:ext>
            </a:extLst>
          </p:cNvPr>
          <p:cNvSpPr/>
          <p:nvPr/>
        </p:nvSpPr>
        <p:spPr>
          <a:xfrm rot="18900000">
            <a:off x="6631459" y="2349006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There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1CA48F7-1578-4054-866E-FFCC98C48070}"/>
              </a:ext>
            </a:extLst>
          </p:cNvPr>
          <p:cNvSpPr/>
          <p:nvPr/>
        </p:nvSpPr>
        <p:spPr>
          <a:xfrm rot="18900000">
            <a:off x="6909535" y="2349006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are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8DCB897E-F6AC-4641-B9A2-5D982C2ADCFF}"/>
              </a:ext>
            </a:extLst>
          </p:cNvPr>
          <p:cNvSpPr/>
          <p:nvPr/>
        </p:nvSpPr>
        <p:spPr>
          <a:xfrm rot="18900000">
            <a:off x="7187612" y="2349006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over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88D8A624-CF8A-4A1B-B94E-0689E1749FE8}"/>
              </a:ext>
            </a:extLst>
          </p:cNvPr>
          <p:cNvSpPr/>
          <p:nvPr/>
        </p:nvSpPr>
        <p:spPr>
          <a:xfrm rot="18900000">
            <a:off x="7465688" y="2349006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1,000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AA6DDBA9-D1D9-4785-8962-C7A54CE2D20B}"/>
              </a:ext>
            </a:extLst>
          </p:cNvPr>
          <p:cNvSpPr/>
          <p:nvPr/>
        </p:nvSpPr>
        <p:spPr>
          <a:xfrm rot="18900000">
            <a:off x="7846590" y="2579924"/>
            <a:ext cx="718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 trains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0EBEBCDF-33EF-4E1C-9B3B-E3E94077653E}"/>
              </a:ext>
            </a:extLst>
          </p:cNvPr>
          <p:cNvSpPr/>
          <p:nvPr/>
        </p:nvSpPr>
        <p:spPr>
          <a:xfrm rot="18900000">
            <a:off x="8216283" y="2705175"/>
            <a:ext cx="364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to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3761E3C3-6B65-4C21-A471-4A51D6E18A0E}"/>
              </a:ext>
            </a:extLst>
          </p:cNvPr>
          <p:cNvSpPr/>
          <p:nvPr/>
        </p:nvSpPr>
        <p:spPr>
          <a:xfrm rot="18900000">
            <a:off x="8336725" y="2378728"/>
            <a:ext cx="1287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[destination]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2DC93E83-EE64-4C9C-A6EC-7F03DC90BBDB}"/>
              </a:ext>
            </a:extLst>
          </p:cNvPr>
          <p:cNvSpPr/>
          <p:nvPr/>
        </p:nvSpPr>
        <p:spPr>
          <a:xfrm rot="18900000">
            <a:off x="8778315" y="2735779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. 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A33877DE-FEC9-4D99-BB15-5383508A8AB5}"/>
              </a:ext>
            </a:extLst>
          </p:cNvPr>
          <p:cNvSpPr/>
          <p:nvPr/>
        </p:nvSpPr>
        <p:spPr>
          <a:xfrm rot="18900000">
            <a:off x="8952642" y="2575390"/>
            <a:ext cx="731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Where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0E398EEE-0996-4127-87E9-897970FC3858}"/>
              </a:ext>
            </a:extLst>
          </p:cNvPr>
          <p:cNvSpPr/>
          <p:nvPr/>
        </p:nvSpPr>
        <p:spPr>
          <a:xfrm rot="18900000">
            <a:off x="9276703" y="2661535"/>
            <a:ext cx="487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will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76AAC5EE-C075-4ED9-A3FB-304CE0B4A2C6}"/>
              </a:ext>
            </a:extLst>
          </p:cNvPr>
          <p:cNvSpPr/>
          <p:nvPr/>
        </p:nvSpPr>
        <p:spPr>
          <a:xfrm rot="18900000">
            <a:off x="9528865" y="2655868"/>
            <a:ext cx="503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you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E347B388-D191-4FD6-AEBC-A12891DF66AC}"/>
              </a:ext>
            </a:extLst>
          </p:cNvPr>
          <p:cNvSpPr/>
          <p:nvPr/>
        </p:nvSpPr>
        <p:spPr>
          <a:xfrm rot="18900000">
            <a:off x="9847480" y="2692706"/>
            <a:ext cx="399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be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7118C100-F959-47F0-9A52-81D29784D4E5}"/>
              </a:ext>
            </a:extLst>
          </p:cNvPr>
          <p:cNvSpPr/>
          <p:nvPr/>
        </p:nvSpPr>
        <p:spPr>
          <a:xfrm rot="18900000">
            <a:off x="9967304" y="2472242"/>
            <a:ext cx="1023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departing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358DCC17-8818-4BB7-92C7-878128505A3C}"/>
              </a:ext>
            </a:extLst>
          </p:cNvPr>
          <p:cNvSpPr/>
          <p:nvPr/>
        </p:nvSpPr>
        <p:spPr>
          <a:xfrm rot="18900000">
            <a:off x="10335116" y="262356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from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DB1F52ED-B8B5-45CF-8323-C56A3E8A0B53}"/>
              </a:ext>
            </a:extLst>
          </p:cNvPr>
          <p:cNvSpPr/>
          <p:nvPr/>
        </p:nvSpPr>
        <p:spPr>
          <a:xfrm rot="18900000">
            <a:off x="10706619" y="2738046"/>
            <a:ext cx="27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?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DED305DD-7A9D-4C1B-80F8-6BA4F8E15E68}"/>
              </a:ext>
            </a:extLst>
          </p:cNvPr>
          <p:cNvSpPr/>
          <p:nvPr/>
        </p:nvSpPr>
        <p:spPr>
          <a:xfrm rot="18900000">
            <a:off x="10846353" y="2616092"/>
            <a:ext cx="6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&lt;</a:t>
            </a:r>
            <a:r>
              <a:rPr lang="en-US" sz="1600" dirty="0" err="1"/>
              <a:t>eos</a:t>
            </a:r>
            <a:r>
              <a:rPr lang="en-US" sz="1600" dirty="0"/>
              <a:t>&gt;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66FFF882-2886-4FAC-9DFF-CCFD21CAD872}"/>
              </a:ext>
            </a:extLst>
          </p:cNvPr>
          <p:cNvSpPr txBox="1"/>
          <p:nvPr/>
        </p:nvSpPr>
        <p:spPr>
          <a:xfrm>
            <a:off x="531232" y="3406498"/>
            <a:ext cx="129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Transformer </a:t>
            </a:r>
            <a:br>
              <a:rPr lang="en-US" sz="1600" dirty="0"/>
            </a:br>
            <a:r>
              <a:rPr lang="en-US" sz="1600" dirty="0"/>
              <a:t>layers</a:t>
            </a:r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3D2D4E12-6F4B-46F8-AEB8-C44697D3C16F}"/>
              </a:ext>
            </a:extLst>
          </p:cNvPr>
          <p:cNvCxnSpPr/>
          <p:nvPr/>
        </p:nvCxnSpPr>
        <p:spPr>
          <a:xfrm flipV="1">
            <a:off x="1771650" y="3291164"/>
            <a:ext cx="0" cy="795338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>
            <a:extLst>
              <a:ext uri="{FF2B5EF4-FFF2-40B4-BE49-F238E27FC236}">
                <a16:creationId xmlns:a16="http://schemas.microsoft.com/office/drawing/2014/main" id="{30C7DFD3-A8F5-4418-B2F5-E9668DBA41A2}"/>
              </a:ext>
            </a:extLst>
          </p:cNvPr>
          <p:cNvSpPr txBox="1"/>
          <p:nvPr/>
        </p:nvSpPr>
        <p:spPr>
          <a:xfrm>
            <a:off x="2866917" y="6365968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 tokens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B746A5E9-16DD-4B5C-AD11-651390B22F1A}"/>
              </a:ext>
            </a:extLst>
          </p:cNvPr>
          <p:cNvSpPr txBox="1"/>
          <p:nvPr/>
        </p:nvSpPr>
        <p:spPr>
          <a:xfrm>
            <a:off x="1878840" y="139308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 tokens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524E69CC-3994-48C3-ABF9-32BBF4321ADE}"/>
              </a:ext>
            </a:extLst>
          </p:cNvPr>
          <p:cNvSpPr txBox="1"/>
          <p:nvPr/>
        </p:nvSpPr>
        <p:spPr>
          <a:xfrm>
            <a:off x="2065564" y="2982066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(output ignored)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42FDC21A-1763-4A2C-9526-C6423657ECB7}"/>
              </a:ext>
            </a:extLst>
          </p:cNvPr>
          <p:cNvSpPr txBox="1"/>
          <p:nvPr/>
        </p:nvSpPr>
        <p:spPr>
          <a:xfrm>
            <a:off x="5867486" y="2980190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(out. ign.)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4C434B1-2416-4294-8818-175F48A94E04}"/>
              </a:ext>
            </a:extLst>
          </p:cNvPr>
          <p:cNvSpPr/>
          <p:nvPr/>
        </p:nvSpPr>
        <p:spPr>
          <a:xfrm>
            <a:off x="18959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58EFA078-2869-442C-94AA-029979391CF4}"/>
              </a:ext>
            </a:extLst>
          </p:cNvPr>
          <p:cNvSpPr/>
          <p:nvPr/>
        </p:nvSpPr>
        <p:spPr>
          <a:xfrm>
            <a:off x="217245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11A47100-4DC3-4F08-85C3-AC4DDB5B179E}"/>
              </a:ext>
            </a:extLst>
          </p:cNvPr>
          <p:cNvSpPr/>
          <p:nvPr/>
        </p:nvSpPr>
        <p:spPr>
          <a:xfrm>
            <a:off x="244892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6B7416A-D417-4411-9FEB-CAF4106C6715}"/>
              </a:ext>
            </a:extLst>
          </p:cNvPr>
          <p:cNvSpPr/>
          <p:nvPr/>
        </p:nvSpPr>
        <p:spPr>
          <a:xfrm>
            <a:off x="272540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CF3B6FBE-2E95-483B-AE76-965E7819D99B}"/>
              </a:ext>
            </a:extLst>
          </p:cNvPr>
          <p:cNvSpPr/>
          <p:nvPr/>
        </p:nvSpPr>
        <p:spPr>
          <a:xfrm>
            <a:off x="30018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BF77517-CBAB-49C5-B202-2BE3D54375AE}"/>
              </a:ext>
            </a:extLst>
          </p:cNvPr>
          <p:cNvSpPr/>
          <p:nvPr/>
        </p:nvSpPr>
        <p:spPr>
          <a:xfrm>
            <a:off x="327835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1705477-314C-478E-857D-5B16D2324A38}"/>
              </a:ext>
            </a:extLst>
          </p:cNvPr>
          <p:cNvSpPr/>
          <p:nvPr/>
        </p:nvSpPr>
        <p:spPr>
          <a:xfrm>
            <a:off x="355482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2B316C71-3328-4C5F-BFCB-038EEE35D54A}"/>
              </a:ext>
            </a:extLst>
          </p:cNvPr>
          <p:cNvSpPr/>
          <p:nvPr/>
        </p:nvSpPr>
        <p:spPr>
          <a:xfrm>
            <a:off x="383130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23D0E987-AE14-4A33-94A3-613A813ADAC6}"/>
              </a:ext>
            </a:extLst>
          </p:cNvPr>
          <p:cNvSpPr/>
          <p:nvPr/>
        </p:nvSpPr>
        <p:spPr>
          <a:xfrm>
            <a:off x="41077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B08E1401-4D87-450B-8214-11712E4EDB55}"/>
              </a:ext>
            </a:extLst>
          </p:cNvPr>
          <p:cNvSpPr/>
          <p:nvPr/>
        </p:nvSpPr>
        <p:spPr>
          <a:xfrm>
            <a:off x="438425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1D84D8C5-9CD9-438E-856A-18FEEF30A30C}"/>
              </a:ext>
            </a:extLst>
          </p:cNvPr>
          <p:cNvSpPr/>
          <p:nvPr/>
        </p:nvSpPr>
        <p:spPr>
          <a:xfrm>
            <a:off x="466072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7D45FF57-5BE9-4C62-93A7-0B9DE5611B57}"/>
              </a:ext>
            </a:extLst>
          </p:cNvPr>
          <p:cNvSpPr/>
          <p:nvPr/>
        </p:nvSpPr>
        <p:spPr>
          <a:xfrm>
            <a:off x="493720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939CA221-7DE2-4FB8-9F5B-3FB180C146E2}"/>
              </a:ext>
            </a:extLst>
          </p:cNvPr>
          <p:cNvSpPr/>
          <p:nvPr/>
        </p:nvSpPr>
        <p:spPr>
          <a:xfrm>
            <a:off x="52136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00CC779-C89C-4535-81CD-8DD65B1FD64F}"/>
              </a:ext>
            </a:extLst>
          </p:cNvPr>
          <p:cNvSpPr/>
          <p:nvPr/>
        </p:nvSpPr>
        <p:spPr>
          <a:xfrm>
            <a:off x="549015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2FC5AC4-87D8-4459-BC98-E9D618207543}"/>
              </a:ext>
            </a:extLst>
          </p:cNvPr>
          <p:cNvSpPr/>
          <p:nvPr/>
        </p:nvSpPr>
        <p:spPr>
          <a:xfrm>
            <a:off x="576662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2AFA90BE-2EA7-444A-A158-F5475A28C591}"/>
              </a:ext>
            </a:extLst>
          </p:cNvPr>
          <p:cNvSpPr/>
          <p:nvPr/>
        </p:nvSpPr>
        <p:spPr>
          <a:xfrm>
            <a:off x="604310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8881FBF2-4D52-4DFF-B93A-B821E62BF84C}"/>
              </a:ext>
            </a:extLst>
          </p:cNvPr>
          <p:cNvSpPr/>
          <p:nvPr/>
        </p:nvSpPr>
        <p:spPr>
          <a:xfrm>
            <a:off x="63195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A9D5F7CC-0D7C-47F7-A10A-4C94F95D2215}"/>
              </a:ext>
            </a:extLst>
          </p:cNvPr>
          <p:cNvSpPr/>
          <p:nvPr/>
        </p:nvSpPr>
        <p:spPr>
          <a:xfrm>
            <a:off x="659605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2C40270F-0DEF-4F74-9778-82749465ED50}"/>
              </a:ext>
            </a:extLst>
          </p:cNvPr>
          <p:cNvSpPr/>
          <p:nvPr/>
        </p:nvSpPr>
        <p:spPr>
          <a:xfrm>
            <a:off x="687252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C33867C1-8765-40D9-80E2-89254534D6D9}"/>
              </a:ext>
            </a:extLst>
          </p:cNvPr>
          <p:cNvSpPr/>
          <p:nvPr/>
        </p:nvSpPr>
        <p:spPr>
          <a:xfrm>
            <a:off x="714900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2F2231A8-C2F2-4E1F-9FE3-0384A21C0D2F}"/>
              </a:ext>
            </a:extLst>
          </p:cNvPr>
          <p:cNvSpPr/>
          <p:nvPr/>
        </p:nvSpPr>
        <p:spPr>
          <a:xfrm>
            <a:off x="74254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FF399137-4BCC-47DE-82C1-A67F9FBFE935}"/>
              </a:ext>
            </a:extLst>
          </p:cNvPr>
          <p:cNvSpPr/>
          <p:nvPr/>
        </p:nvSpPr>
        <p:spPr>
          <a:xfrm>
            <a:off x="770195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80F4F3EC-4362-4120-A00C-8A01285EACCD}"/>
              </a:ext>
            </a:extLst>
          </p:cNvPr>
          <p:cNvSpPr/>
          <p:nvPr/>
        </p:nvSpPr>
        <p:spPr>
          <a:xfrm>
            <a:off x="797842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ADD84CDC-D6A1-4B17-A98A-4FEFD5850027}"/>
              </a:ext>
            </a:extLst>
          </p:cNvPr>
          <p:cNvSpPr/>
          <p:nvPr/>
        </p:nvSpPr>
        <p:spPr>
          <a:xfrm>
            <a:off x="825490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1FF43381-F2BD-4266-A138-D8EA9D3A8EEA}"/>
              </a:ext>
            </a:extLst>
          </p:cNvPr>
          <p:cNvSpPr/>
          <p:nvPr/>
        </p:nvSpPr>
        <p:spPr>
          <a:xfrm>
            <a:off x="85313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B4CB285F-6BCB-44FF-9B9B-8C64154F774B}"/>
              </a:ext>
            </a:extLst>
          </p:cNvPr>
          <p:cNvSpPr/>
          <p:nvPr/>
        </p:nvSpPr>
        <p:spPr>
          <a:xfrm>
            <a:off x="880785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C45A2227-CF9D-41D0-BB4E-7E58EC5B35CF}"/>
              </a:ext>
            </a:extLst>
          </p:cNvPr>
          <p:cNvSpPr/>
          <p:nvPr/>
        </p:nvSpPr>
        <p:spPr>
          <a:xfrm>
            <a:off x="908432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3DCBF30F-B1F7-477A-8F85-1B159C1D2366}"/>
              </a:ext>
            </a:extLst>
          </p:cNvPr>
          <p:cNvSpPr/>
          <p:nvPr/>
        </p:nvSpPr>
        <p:spPr>
          <a:xfrm>
            <a:off x="936080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1339701-A93B-4C6A-8793-6B4974CB50A9}"/>
              </a:ext>
            </a:extLst>
          </p:cNvPr>
          <p:cNvSpPr/>
          <p:nvPr/>
        </p:nvSpPr>
        <p:spPr>
          <a:xfrm>
            <a:off x="96372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04330842-5068-4EAD-AFF2-79A488AE5075}"/>
              </a:ext>
            </a:extLst>
          </p:cNvPr>
          <p:cNvSpPr/>
          <p:nvPr/>
        </p:nvSpPr>
        <p:spPr>
          <a:xfrm>
            <a:off x="991375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F05E705F-40BB-437E-B3DF-C7C61D67E15A}"/>
              </a:ext>
            </a:extLst>
          </p:cNvPr>
          <p:cNvSpPr/>
          <p:nvPr/>
        </p:nvSpPr>
        <p:spPr>
          <a:xfrm>
            <a:off x="1019022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CF3B5BC2-7041-4DB2-BB73-37E6271E01B1}"/>
              </a:ext>
            </a:extLst>
          </p:cNvPr>
          <p:cNvSpPr/>
          <p:nvPr/>
        </p:nvSpPr>
        <p:spPr>
          <a:xfrm>
            <a:off x="10466700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D03D5B2B-83E6-4753-A6F9-DE969047AB31}"/>
              </a:ext>
            </a:extLst>
          </p:cNvPr>
          <p:cNvSpPr/>
          <p:nvPr/>
        </p:nvSpPr>
        <p:spPr>
          <a:xfrm>
            <a:off x="1074317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4594744D-1546-4784-A040-4FDA98CAB545}"/>
              </a:ext>
            </a:extLst>
          </p:cNvPr>
          <p:cNvSpPr/>
          <p:nvPr/>
        </p:nvSpPr>
        <p:spPr>
          <a:xfrm>
            <a:off x="11019635" y="4330999"/>
            <a:ext cx="209839" cy="137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7E6CAC8C-7BAB-4024-BF6F-CAB3A6254803}"/>
              </a:ext>
            </a:extLst>
          </p:cNvPr>
          <p:cNvSpPr txBox="1"/>
          <p:nvPr/>
        </p:nvSpPr>
        <p:spPr>
          <a:xfrm>
            <a:off x="618426" y="4244504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embeddings</a:t>
            </a:r>
          </a:p>
        </p:txBody>
      </p:sp>
      <p:sp>
        <p:nvSpPr>
          <p:cNvPr id="366" name="Right Brace 365">
            <a:extLst>
              <a:ext uri="{FF2B5EF4-FFF2-40B4-BE49-F238E27FC236}">
                <a16:creationId xmlns:a16="http://schemas.microsoft.com/office/drawing/2014/main" id="{5EF64F78-8C67-47BE-9B0E-473B5AD9FB37}"/>
              </a:ext>
            </a:extLst>
          </p:cNvPr>
          <p:cNvSpPr/>
          <p:nvPr/>
        </p:nvSpPr>
        <p:spPr>
          <a:xfrm rot="5400000">
            <a:off x="2591962" y="4638237"/>
            <a:ext cx="260719" cy="2263294"/>
          </a:xfrm>
          <a:prstGeom prst="rightBrace">
            <a:avLst/>
          </a:prstGeom>
          <a:ln w="127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65EEC4AB-B130-484E-B9C8-CD2AEE6AEE3C}"/>
              </a:ext>
            </a:extLst>
          </p:cNvPr>
          <p:cNvSpPr txBox="1"/>
          <p:nvPr/>
        </p:nvSpPr>
        <p:spPr>
          <a:xfrm>
            <a:off x="2234851" y="5932978"/>
            <a:ext cx="105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 input</a:t>
            </a:r>
          </a:p>
        </p:txBody>
      </p:sp>
      <p:sp>
        <p:nvSpPr>
          <p:cNvPr id="368" name="Right Brace 367">
            <a:extLst>
              <a:ext uri="{FF2B5EF4-FFF2-40B4-BE49-F238E27FC236}">
                <a16:creationId xmlns:a16="http://schemas.microsoft.com/office/drawing/2014/main" id="{A46E09E0-14BA-47C0-8551-9E81B58389E6}"/>
              </a:ext>
            </a:extLst>
          </p:cNvPr>
          <p:cNvSpPr/>
          <p:nvPr/>
        </p:nvSpPr>
        <p:spPr>
          <a:xfrm rot="5400000">
            <a:off x="4627180" y="4948522"/>
            <a:ext cx="260721" cy="1629275"/>
          </a:xfrm>
          <a:prstGeom prst="rightBrace">
            <a:avLst/>
          </a:prstGeom>
          <a:ln w="127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9893CEED-CE53-4130-AA42-732983672F05}"/>
              </a:ext>
            </a:extLst>
          </p:cNvPr>
          <p:cNvSpPr txBox="1"/>
          <p:nvPr/>
        </p:nvSpPr>
        <p:spPr>
          <a:xfrm>
            <a:off x="3999498" y="5922356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prev. state </a:t>
            </a:r>
            <a:r>
              <a:rPr lang="en-US" sz="1600" dirty="0" err="1"/>
              <a:t>toks</a:t>
            </a:r>
            <a:r>
              <a:rPr lang="en-US" sz="1600" dirty="0"/>
              <a:t>.</a:t>
            </a:r>
          </a:p>
        </p:txBody>
      </p:sp>
      <p:sp>
        <p:nvSpPr>
          <p:cNvPr id="370" name="Right Brace 369">
            <a:extLst>
              <a:ext uri="{FF2B5EF4-FFF2-40B4-BE49-F238E27FC236}">
                <a16:creationId xmlns:a16="http://schemas.microsoft.com/office/drawing/2014/main" id="{564BD6BC-481C-4B7E-BB45-200FA0C6DFA9}"/>
              </a:ext>
            </a:extLst>
          </p:cNvPr>
          <p:cNvSpPr/>
          <p:nvPr/>
        </p:nvSpPr>
        <p:spPr>
          <a:xfrm rot="5400000">
            <a:off x="6019974" y="5242690"/>
            <a:ext cx="276043" cy="1056262"/>
          </a:xfrm>
          <a:prstGeom prst="rightBrace">
            <a:avLst/>
          </a:prstGeom>
          <a:ln w="127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91BC01F-E19C-4CDD-B21F-E8A6920D25D4}"/>
              </a:ext>
            </a:extLst>
          </p:cNvPr>
          <p:cNvSpPr txBox="1"/>
          <p:nvPr/>
        </p:nvSpPr>
        <p:spPr>
          <a:xfrm>
            <a:off x="5643867" y="5932978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DB output</a:t>
            </a:r>
          </a:p>
        </p:txBody>
      </p:sp>
      <p:sp>
        <p:nvSpPr>
          <p:cNvPr id="372" name="Right Brace 371">
            <a:extLst>
              <a:ext uri="{FF2B5EF4-FFF2-40B4-BE49-F238E27FC236}">
                <a16:creationId xmlns:a16="http://schemas.microsoft.com/office/drawing/2014/main" id="{72647BFF-40FB-4A26-8722-8587A4C3F1CD}"/>
              </a:ext>
            </a:extLst>
          </p:cNvPr>
          <p:cNvSpPr/>
          <p:nvPr/>
        </p:nvSpPr>
        <p:spPr>
          <a:xfrm rot="5400000">
            <a:off x="8848702" y="3546027"/>
            <a:ext cx="276043" cy="4485496"/>
          </a:xfrm>
          <a:prstGeom prst="rightBrace">
            <a:avLst/>
          </a:prstGeom>
          <a:ln w="127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FF104A1D-C67D-4D4A-AEA2-2037989B5C61}"/>
              </a:ext>
            </a:extLst>
          </p:cNvPr>
          <p:cNvSpPr txBox="1"/>
          <p:nvPr/>
        </p:nvSpPr>
        <p:spPr>
          <a:xfrm>
            <a:off x="8028699" y="5922356"/>
            <a:ext cx="2175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previous output tokens</a:t>
            </a:r>
          </a:p>
        </p:txBody>
      </p:sp>
      <p:sp>
        <p:nvSpPr>
          <p:cNvPr id="374" name="Right Brace 373">
            <a:extLst>
              <a:ext uri="{FF2B5EF4-FFF2-40B4-BE49-F238E27FC236}">
                <a16:creationId xmlns:a16="http://schemas.microsoft.com/office/drawing/2014/main" id="{B7AE0E39-7624-4A62-943F-472CFFBC38A5}"/>
              </a:ext>
            </a:extLst>
          </p:cNvPr>
          <p:cNvSpPr/>
          <p:nvPr/>
        </p:nvSpPr>
        <p:spPr>
          <a:xfrm rot="16200000">
            <a:off x="4740203" y="1215126"/>
            <a:ext cx="260721" cy="1629275"/>
          </a:xfrm>
          <a:prstGeom prst="rightBrace">
            <a:avLst/>
          </a:prstGeom>
          <a:ln w="127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8C92EE5D-0151-41C2-A8CC-509A8D30DD64}"/>
              </a:ext>
            </a:extLst>
          </p:cNvPr>
          <p:cNvSpPr txBox="1"/>
          <p:nvPr/>
        </p:nvSpPr>
        <p:spPr>
          <a:xfrm>
            <a:off x="4212694" y="1474821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generate state</a:t>
            </a:r>
          </a:p>
        </p:txBody>
      </p: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11050D4E-6E4D-4B7A-B1D6-7FD9048892FC}"/>
              </a:ext>
            </a:extLst>
          </p:cNvPr>
          <p:cNvCxnSpPr>
            <a:cxnSpLocks/>
          </p:cNvCxnSpPr>
          <p:nvPr/>
        </p:nvCxnSpPr>
        <p:spPr>
          <a:xfrm>
            <a:off x="5753466" y="1426840"/>
            <a:ext cx="0" cy="1215325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TextBox 379">
            <a:extLst>
              <a:ext uri="{FF2B5EF4-FFF2-40B4-BE49-F238E27FC236}">
                <a16:creationId xmlns:a16="http://schemas.microsoft.com/office/drawing/2014/main" id="{D506E396-797F-4EAD-AF24-38777F87BE79}"/>
              </a:ext>
            </a:extLst>
          </p:cNvPr>
          <p:cNvSpPr txBox="1"/>
          <p:nvPr/>
        </p:nvSpPr>
        <p:spPr>
          <a:xfrm>
            <a:off x="5559675" y="1083371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DB queried here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871AC148-CE02-44D4-B25F-E904656608AD}"/>
              </a:ext>
            </a:extLst>
          </p:cNvPr>
          <p:cNvSpPr txBox="1"/>
          <p:nvPr/>
        </p:nvSpPr>
        <p:spPr>
          <a:xfrm>
            <a:off x="8065930" y="1474821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generate system output</a:t>
            </a:r>
          </a:p>
        </p:txBody>
      </p:sp>
      <p:sp>
        <p:nvSpPr>
          <p:cNvPr id="382" name="Right Brace 381">
            <a:extLst>
              <a:ext uri="{FF2B5EF4-FFF2-40B4-BE49-F238E27FC236}">
                <a16:creationId xmlns:a16="http://schemas.microsoft.com/office/drawing/2014/main" id="{4E70568F-74B1-49FD-AAA9-1E6A0E4EA82D}"/>
              </a:ext>
            </a:extLst>
          </p:cNvPr>
          <p:cNvSpPr/>
          <p:nvPr/>
        </p:nvSpPr>
        <p:spPr>
          <a:xfrm rot="16200000">
            <a:off x="9001102" y="-321123"/>
            <a:ext cx="276043" cy="4485496"/>
          </a:xfrm>
          <a:prstGeom prst="rightBrace">
            <a:avLst/>
          </a:prstGeom>
          <a:ln w="127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Footer Placeholder 4">
            <a:extLst>
              <a:ext uri="{FF2B5EF4-FFF2-40B4-BE49-F238E27FC236}">
                <a16:creationId xmlns:a16="http://schemas.microsoft.com/office/drawing/2014/main" id="{CF0795ED-71A8-42A9-B25A-BD40595F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90675" cy="365125"/>
          </a:xfrm>
        </p:spPr>
        <p:txBody>
          <a:bodyPr/>
          <a:lstStyle/>
          <a:p>
            <a:r>
              <a:rPr lang="en-GB" dirty="0"/>
              <a:t>End-to-End Dialogue </a:t>
            </a:r>
          </a:p>
        </p:txBody>
      </p:sp>
    </p:spTree>
    <p:extLst>
      <p:ext uri="{BB962C8B-B14F-4D97-AF65-F5344CB8AC3E}">
        <p14:creationId xmlns:p14="http://schemas.microsoft.com/office/powerpoint/2010/main" val="82656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671-4DA1-473B-A277-D8F5FC27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&amp;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D72D-A46B-4CE2-A515-9E50520E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Needs a lot of data </a:t>
            </a:r>
            <a:r>
              <a:rPr lang="en-US" dirty="0"/>
              <a:t>&amp; annotation (1000s of dialogues)</a:t>
            </a:r>
          </a:p>
          <a:p>
            <a:pPr lvl="1"/>
            <a:r>
              <a:rPr lang="en-US" dirty="0"/>
              <a:t>costly, may be noisy</a:t>
            </a:r>
          </a:p>
          <a:p>
            <a:pPr lvl="1"/>
            <a:r>
              <a:rPr lang="en-US" b="1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→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transfer learning, data augmentation</a:t>
            </a:r>
            <a:endParaRPr lang="en-US" dirty="0"/>
          </a:p>
          <a:p>
            <a:r>
              <a:rPr lang="en-US" b="1" dirty="0"/>
              <a:t>Hallucinates</a:t>
            </a:r>
            <a:r>
              <a:rPr lang="en-US" dirty="0"/>
              <a:t> sometimes</a:t>
            </a:r>
            <a:endParaRPr lang="en-US" b="1" dirty="0"/>
          </a:p>
          <a:p>
            <a:pPr lvl="1"/>
            <a:r>
              <a:rPr lang="en-US" dirty="0"/>
              <a:t>may generate factually incorrect outputs, hard to control</a:t>
            </a:r>
          </a:p>
          <a:p>
            <a:pPr lvl="1"/>
            <a:r>
              <a:rPr lang="en-US" b="1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→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 cleaning, consistency training (corrupt data &amp; train to detect this)</a:t>
            </a:r>
            <a:endParaRPr lang="en-US" dirty="0"/>
          </a:p>
          <a:p>
            <a:r>
              <a:rPr lang="en-US" b="1" dirty="0"/>
              <a:t>Repetitive</a:t>
            </a:r>
            <a:r>
              <a:rPr lang="en-US" dirty="0"/>
              <a:t>/dull outputs</a:t>
            </a:r>
          </a:p>
          <a:p>
            <a:pPr lvl="1"/>
            <a:r>
              <a:rPr lang="en-US" dirty="0"/>
              <a:t>settles for the most frequent output</a:t>
            </a:r>
          </a:p>
          <a:p>
            <a:pPr lvl="1"/>
            <a:r>
              <a:rPr lang="en-US" b="1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→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sampling (randomness)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Still a long way to go </a:t>
            </a:r>
          </a:p>
          <a:p>
            <a:pPr lvl="1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~70% correct/successful dialogues</a:t>
            </a:r>
          </a:p>
          <a:p>
            <a:pPr lvl="1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still needs a lot of 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1248-C245-48B8-BAE0-BCAC9093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EC34-6D26-46DC-8BB4-B7599591EDD8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D5E0-81D0-427F-A8A4-63F56637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End-to-End Dialogue </a:t>
            </a:r>
          </a:p>
        </p:txBody>
      </p:sp>
    </p:spTree>
    <p:extLst>
      <p:ext uri="{BB962C8B-B14F-4D97-AF65-F5344CB8AC3E}">
        <p14:creationId xmlns:p14="http://schemas.microsoft.com/office/powerpoint/2010/main" val="180535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accent5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FAL-lectures_Langtech.potx" id="{8993BFF9-79DB-4883-8B9A-9C599F50F715}" vid="{6708987E-17BD-4DAD-9ED7-AEE6F970B7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UFAL-lectures_Langtech</Template>
  <TotalTime>0</TotalTime>
  <Words>1552</Words>
  <Application>Microsoft Office PowerPoint</Application>
  <PresentationFormat>Widescreen</PresentationFormat>
  <Paragraphs>351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Cambria Math</vt:lpstr>
      <vt:lpstr>Lato</vt:lpstr>
      <vt:lpstr>Source Sans Pro</vt:lpstr>
      <vt:lpstr>Office Theme</vt:lpstr>
      <vt:lpstr>End-to-end Neural Dialogue Systems</vt:lpstr>
      <vt:lpstr>Dialogue systems</vt:lpstr>
      <vt:lpstr>End-to-end neural systems</vt:lpstr>
      <vt:lpstr>Neural language models</vt:lpstr>
      <vt:lpstr>Transformer neural language model</vt:lpstr>
      <vt:lpstr>Multi-domain dialogue (MultiWOZ, DSTC9)</vt:lpstr>
      <vt:lpstr>End-to-end Neural Dialogue with GPT-2</vt:lpstr>
      <vt:lpstr>End-to-end Neural Dialogue with GPT-2</vt:lpstr>
      <vt:lpstr>Problems &amp; solutions</vt:lpstr>
      <vt:lpstr>Thanks</vt:lpstr>
      <vt:lpstr>AuGPT architecture</vt:lpstr>
      <vt:lpstr>Consistency task</vt:lpstr>
      <vt:lpstr>Results</vt:lpstr>
      <vt:lpstr>Error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Supervision  for End-to-end Neural Dialogue Systems</dc:title>
  <dc:creator>Ondrej Dusek</dc:creator>
  <cp:lastModifiedBy>Ondrej Dusek</cp:lastModifiedBy>
  <cp:revision>75</cp:revision>
  <dcterms:created xsi:type="dcterms:W3CDTF">2021-11-28T12:53:22Z</dcterms:created>
  <dcterms:modified xsi:type="dcterms:W3CDTF">2022-10-18T21:30:27Z</dcterms:modified>
</cp:coreProperties>
</file>